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4" r:id="rId5"/>
    <p:sldId id="261" r:id="rId6"/>
    <p:sldId id="260" r:id="rId7"/>
    <p:sldId id="268" r:id="rId8"/>
    <p:sldId id="263" r:id="rId9"/>
    <p:sldId id="262" r:id="rId10"/>
    <p:sldId id="265" r:id="rId11"/>
    <p:sldId id="266" r:id="rId12"/>
    <p:sldId id="267" r:id="rId13"/>
    <p:sldId id="269" r:id="rId14"/>
    <p:sldId id="273" r:id="rId15"/>
    <p:sldId id="270" r:id="rId16"/>
    <p:sldId id="271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8DFB00-A898-4583-A735-1B07A612E3A4}">
          <p14:sldIdLst>
            <p14:sldId id="257"/>
            <p14:sldId id="258"/>
            <p14:sldId id="259"/>
            <p14:sldId id="264"/>
            <p14:sldId id="261"/>
            <p14:sldId id="260"/>
            <p14:sldId id="268"/>
            <p14:sldId id="263"/>
            <p14:sldId id="262"/>
            <p14:sldId id="265"/>
            <p14:sldId id="266"/>
            <p14:sldId id="267"/>
            <p14:sldId id="269"/>
            <p14:sldId id="273"/>
            <p14:sldId id="270"/>
            <p14:sldId id="271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0E9"/>
    <a:srgbClr val="000000"/>
    <a:srgbClr val="191991"/>
    <a:srgbClr val="0D0D0D"/>
    <a:srgbClr val="FFFFFF"/>
    <a:srgbClr val="191A92"/>
    <a:srgbClr val="F1E8EB"/>
    <a:srgbClr val="2123FF"/>
    <a:srgbClr val="8989FF"/>
    <a:srgbClr val="010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4773E-A205-4FC5-962F-BB4646AF164E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13081-C496-4731-BDD4-5BA6B09D2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57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3081-C496-4731-BDD4-5BA6B09D2BC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93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12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A6D0AC-8FD6-D603-0C21-CB5B6849E38B}"/>
              </a:ext>
            </a:extLst>
          </p:cNvPr>
          <p:cNvGrpSpPr/>
          <p:nvPr/>
        </p:nvGrpSpPr>
        <p:grpSpPr>
          <a:xfrm>
            <a:off x="881651" y="478237"/>
            <a:ext cx="1008000" cy="742508"/>
            <a:chOff x="5547360" y="3301819"/>
            <a:chExt cx="1008000" cy="742508"/>
          </a:xfrm>
        </p:grpSpPr>
        <p:pic>
          <p:nvPicPr>
            <p:cNvPr id="5" name="Graphic 4" descr="Ear with solid fill">
              <a:extLst>
                <a:ext uri="{FF2B5EF4-FFF2-40B4-BE49-F238E27FC236}">
                  <a16:creationId xmlns:a16="http://schemas.microsoft.com/office/drawing/2014/main" id="{80A6EDE2-F2AA-62DA-26F3-2BC1E282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1360" y="3301819"/>
              <a:ext cx="540000" cy="540000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CBE96-B1F8-BB38-E5F1-8AE2AE840EAD}"/>
                </a:ext>
              </a:extLst>
            </p:cNvPr>
            <p:cNvSpPr txBox="1"/>
            <p:nvPr/>
          </p:nvSpPr>
          <p:spPr>
            <a:xfrm>
              <a:off x="5547360" y="3767328"/>
              <a:ext cx="10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i="1" dirty="0">
                  <a:solidFill>
                    <a:srgbClr val="191A92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Hear and tap</a:t>
              </a:r>
              <a:endParaRPr lang="en-IN" i="1" dirty="0">
                <a:solidFill>
                  <a:srgbClr val="191A9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56332D-A15A-EFA6-052F-5A57216A62BB}"/>
              </a:ext>
            </a:extLst>
          </p:cNvPr>
          <p:cNvGrpSpPr/>
          <p:nvPr/>
        </p:nvGrpSpPr>
        <p:grpSpPr>
          <a:xfrm>
            <a:off x="4496019" y="992346"/>
            <a:ext cx="1440000" cy="1440000"/>
            <a:chOff x="4496019" y="992346"/>
            <a:chExt cx="1440000" cy="144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D987B4-845B-C8BC-801E-550E9DF31DB8}"/>
                </a:ext>
              </a:extLst>
            </p:cNvPr>
            <p:cNvSpPr/>
            <p:nvPr/>
          </p:nvSpPr>
          <p:spPr>
            <a:xfrm>
              <a:off x="4496019" y="992346"/>
              <a:ext cx="1440000" cy="1440000"/>
            </a:xfrm>
            <a:prstGeom prst="ellipse">
              <a:avLst/>
            </a:prstGeom>
            <a:solidFill>
              <a:srgbClr val="191A9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3B9904-E3EC-8637-7180-BCE1CCAEBDB5}"/>
                </a:ext>
              </a:extLst>
            </p:cNvPr>
            <p:cNvSpPr/>
            <p:nvPr/>
          </p:nvSpPr>
          <p:spPr>
            <a:xfrm>
              <a:off x="4632851" y="1144914"/>
              <a:ext cx="1152000" cy="1152000"/>
            </a:xfrm>
            <a:prstGeom prst="ellips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Graphic 9" descr="Lightbulb and gear with solid fill">
              <a:extLst>
                <a:ext uri="{FF2B5EF4-FFF2-40B4-BE49-F238E27FC236}">
                  <a16:creationId xmlns:a16="http://schemas.microsoft.com/office/drawing/2014/main" id="{24E918C2-C105-CE92-4A28-61477A69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55163" y="1208922"/>
              <a:ext cx="540000" cy="540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3650A7-C4D2-C818-3A81-A2D86DDE6A5D}"/>
                </a:ext>
              </a:extLst>
            </p:cNvPr>
            <p:cNvSpPr txBox="1"/>
            <p:nvPr/>
          </p:nvSpPr>
          <p:spPr>
            <a:xfrm>
              <a:off x="4626001" y="1803786"/>
              <a:ext cx="1152000" cy="288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19199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D35AC1-B717-F823-5D3B-EC6FE4A2A117}"/>
                </a:ext>
              </a:extLst>
            </p:cNvPr>
            <p:cNvSpPr txBox="1"/>
            <p:nvPr/>
          </p:nvSpPr>
          <p:spPr>
            <a:xfrm>
              <a:off x="4605747" y="1770639"/>
              <a:ext cx="1188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</a:rPr>
                <a:t>Chant &amp; Hear</a:t>
              </a:r>
              <a:endPara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4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24EFF9C6-E6E4-92B5-C5DB-5CCB8AB47575}"/>
              </a:ext>
            </a:extLst>
          </p:cNvPr>
          <p:cNvGrpSpPr/>
          <p:nvPr/>
        </p:nvGrpSpPr>
        <p:grpSpPr>
          <a:xfrm>
            <a:off x="-1" y="822191"/>
            <a:ext cx="11919250" cy="5213618"/>
            <a:chOff x="-1" y="822191"/>
            <a:chExt cx="11919250" cy="52136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7799E9-CFDE-DBF6-B000-5DDAB6E7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50" y="822191"/>
              <a:ext cx="11646499" cy="5213618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DAF8866-1A2A-1DDF-770A-E0FDADC3E543}"/>
                </a:ext>
              </a:extLst>
            </p:cNvPr>
            <p:cNvSpPr/>
            <p:nvPr/>
          </p:nvSpPr>
          <p:spPr>
            <a:xfrm>
              <a:off x="110948" y="1275588"/>
              <a:ext cx="797098" cy="4306824"/>
            </a:xfrm>
            <a:prstGeom prst="roundRect">
              <a:avLst>
                <a:gd name="adj" fmla="val 22943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052631-BCFC-41CB-EACE-7677D68A4361}"/>
                </a:ext>
              </a:extLst>
            </p:cNvPr>
            <p:cNvSpPr/>
            <p:nvPr/>
          </p:nvSpPr>
          <p:spPr>
            <a:xfrm>
              <a:off x="-1" y="1275588"/>
              <a:ext cx="270945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C007B9-567C-49EE-4D8D-AE9C50E4BED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35EA42-1EDE-E195-E7CB-745C47602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5AE23C-5813-2B15-C880-29FD4C3FC94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262F79-5C92-02BD-F2D2-BCB3BA4D13D1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591C59-4146-1D70-9761-D618D78FAD8F}"/>
                </a:ext>
              </a:extLst>
            </p:cNvPr>
            <p:cNvGrpSpPr/>
            <p:nvPr/>
          </p:nvGrpSpPr>
          <p:grpSpPr>
            <a:xfrm>
              <a:off x="272986" y="1787704"/>
              <a:ext cx="630615" cy="504000"/>
              <a:chOff x="276034" y="1278688"/>
              <a:chExt cx="630615" cy="5040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A82C6C-FB60-B49D-BED1-847D01297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425762-E868-EF79-FCC6-864161B0311C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R2: 54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F4B960-5C58-81DA-7966-82BCC2B89DCD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02172D1-B53D-2E9A-CC5F-9DD361FADA27}"/>
                </a:ext>
              </a:extLst>
            </p:cNvPr>
            <p:cNvGrpSpPr/>
            <p:nvPr/>
          </p:nvGrpSpPr>
          <p:grpSpPr>
            <a:xfrm>
              <a:off x="276034" y="1278688"/>
              <a:ext cx="630615" cy="504000"/>
              <a:chOff x="276034" y="1278688"/>
              <a:chExt cx="630615" cy="504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3B74A0C-60A5-D5E2-E443-B3F257506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FA337B-BAB6-88CE-E6B5-E82C9B48AF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R1: 91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9FD01BA-55C4-DCDB-8B31-85A24B0AC67B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4195AB9-D3BA-BA9A-795A-1CE5D289D09F}"/>
                </a:ext>
              </a:extLst>
            </p:cNvPr>
            <p:cNvGrpSpPr/>
            <p:nvPr/>
          </p:nvGrpSpPr>
          <p:grpSpPr>
            <a:xfrm>
              <a:off x="270944" y="2299820"/>
              <a:ext cx="630615" cy="504000"/>
              <a:chOff x="276034" y="1278688"/>
              <a:chExt cx="630615" cy="50400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152244D-A69C-5F58-632F-2834E299CA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77B6FB-5982-90D6-0794-A1DF5B22728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R3: 78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5BCE58B-0879-4CAF-1601-8189CA8598C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D9A938B-8CFA-7AEB-9120-6FEDC4D10BDF}"/>
                </a:ext>
              </a:extLst>
            </p:cNvPr>
            <p:cNvGrpSpPr/>
            <p:nvPr/>
          </p:nvGrpSpPr>
          <p:grpSpPr>
            <a:xfrm>
              <a:off x="277040" y="2817980"/>
              <a:ext cx="666615" cy="576188"/>
              <a:chOff x="276034" y="1278688"/>
              <a:chExt cx="666615" cy="576188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41A674-46A6-D16F-2F7B-FCB4FDEFD6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1143A0-EA4C-CDC9-DF39-0E423B50DD61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48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R4: 101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B6146C-03C7-DC34-9523-18E466E03112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534EA46-D40C-4AF1-A7DD-C921E729FC83}"/>
                </a:ext>
              </a:extLst>
            </p:cNvPr>
            <p:cNvGrpSpPr/>
            <p:nvPr/>
          </p:nvGrpSpPr>
          <p:grpSpPr>
            <a:xfrm>
              <a:off x="277040" y="3330044"/>
              <a:ext cx="630615" cy="504000"/>
              <a:chOff x="276034" y="1278688"/>
              <a:chExt cx="630615" cy="50400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1B1210F-27C6-37D1-9AAE-D25961281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EE80F1C-500F-0C32-1D44-78D39740A549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R5: 89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673AE61-35B9-4828-F9BF-4DFBED4E380F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2B206FD-AF23-E5E5-5890-1351BEDECB9A}"/>
                </a:ext>
              </a:extLst>
            </p:cNvPr>
            <p:cNvGrpSpPr/>
            <p:nvPr/>
          </p:nvGrpSpPr>
          <p:grpSpPr>
            <a:xfrm>
              <a:off x="277040" y="3842108"/>
              <a:ext cx="630615" cy="504000"/>
              <a:chOff x="276034" y="1278688"/>
              <a:chExt cx="630615" cy="50400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4F895AA-19C3-FE87-B880-B0B33C7B8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9CF76ED-10E9-82D6-3241-EDDB774084B8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R6: 96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4F47F50-0C80-AC08-4F13-91CB056CE77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2615C43-D53A-770D-8D9C-6084EDE3728C}"/>
                </a:ext>
              </a:extLst>
            </p:cNvPr>
            <p:cNvGrpSpPr/>
            <p:nvPr/>
          </p:nvGrpSpPr>
          <p:grpSpPr>
            <a:xfrm>
              <a:off x="277040" y="4354172"/>
              <a:ext cx="630615" cy="504000"/>
              <a:chOff x="276034" y="1278688"/>
              <a:chExt cx="630615" cy="50400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4187DD3-ABAF-2656-7955-384EC92FB4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F52C6C1-86C2-E5A0-F274-EC08313D7FE6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R7: 25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9A194F2-B6DA-2434-92B4-32EC95230604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31F1C55-8D16-D2B2-34E3-FF04542E2FDF}"/>
                </a:ext>
              </a:extLst>
            </p:cNvPr>
            <p:cNvGrpSpPr/>
            <p:nvPr/>
          </p:nvGrpSpPr>
          <p:grpSpPr>
            <a:xfrm>
              <a:off x="277040" y="4866236"/>
              <a:ext cx="630615" cy="504000"/>
              <a:chOff x="276034" y="1278688"/>
              <a:chExt cx="630615" cy="50400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16C77BE-A902-4749-4AA1-24CCA0A2C7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17814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421A7B4-76FA-243E-09D8-5E1032C97BDB}"/>
                  </a:ext>
                </a:extLst>
              </p:cNvPr>
              <p:cNvSpPr txBox="1"/>
              <p:nvPr/>
            </p:nvSpPr>
            <p:spPr>
              <a:xfrm>
                <a:off x="294649" y="1423989"/>
                <a:ext cx="612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000186"/>
                    </a:solidFill>
                  </a:rPr>
                  <a:t>R8: 67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F8212F2-CDB6-641F-E42B-5A684F224A29}"/>
                  </a:ext>
                </a:extLst>
              </p:cNvPr>
              <p:cNvSpPr/>
              <p:nvPr/>
            </p:nvSpPr>
            <p:spPr>
              <a:xfrm>
                <a:off x="276034" y="1278688"/>
                <a:ext cx="72000" cy="50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11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393F-B053-25EF-55A6-78CFF9DC5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F524B-89C4-96CB-1C87-E5D1C1CA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0" y="822191"/>
            <a:ext cx="11646499" cy="52136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D33382-0318-B518-2DA2-DB0F8DBB7554}"/>
              </a:ext>
            </a:extLst>
          </p:cNvPr>
          <p:cNvGrpSpPr/>
          <p:nvPr/>
        </p:nvGrpSpPr>
        <p:grpSpPr>
          <a:xfrm>
            <a:off x="205184" y="1275588"/>
            <a:ext cx="770428" cy="4306824"/>
            <a:chOff x="205184" y="1275588"/>
            <a:chExt cx="770428" cy="430682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9328952-9402-AF3E-CD83-8C36C2EA6037}"/>
                </a:ext>
              </a:extLst>
            </p:cNvPr>
            <p:cNvSpPr/>
            <p:nvPr/>
          </p:nvSpPr>
          <p:spPr>
            <a:xfrm>
              <a:off x="205184" y="1275588"/>
              <a:ext cx="702862" cy="4306824"/>
            </a:xfrm>
            <a:prstGeom prst="roundRect">
              <a:avLst>
                <a:gd name="adj" fmla="val 13766"/>
              </a:avLst>
            </a:prstGeom>
            <a:solidFill>
              <a:srgbClr val="F1E8E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23FFE2B-90C6-736A-7A07-4AB7BDF2D8A8}"/>
                </a:ext>
              </a:extLst>
            </p:cNvPr>
            <p:cNvSpPr/>
            <p:nvPr/>
          </p:nvSpPr>
          <p:spPr>
            <a:xfrm>
              <a:off x="205184" y="1275588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4D1CD6E-7EE2-D085-D8D6-C7E93806B25F}"/>
                </a:ext>
              </a:extLst>
            </p:cNvPr>
            <p:cNvGrpSpPr/>
            <p:nvPr/>
          </p:nvGrpSpPr>
          <p:grpSpPr>
            <a:xfrm>
              <a:off x="248337" y="1507288"/>
              <a:ext cx="725371" cy="504000"/>
              <a:chOff x="248337" y="1507288"/>
              <a:chExt cx="725371" cy="50400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A7589B8-D6DB-00A5-4DA1-BE33135DF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FC6FFE1-490E-3AC2-1C4D-4FF7B9534DF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F7CB5DC-8352-331C-67BF-070C44E4DC3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DDC441-D29E-B1F2-EC76-871E6B485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438A84-968A-A42F-99DE-F2E56FC9221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2A1317F-BF43-B566-0377-8665870B91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D79CBA-2338-7357-EC8C-F18825113D32}"/>
                </a:ext>
              </a:extLst>
            </p:cNvPr>
            <p:cNvSpPr txBox="1"/>
            <p:nvPr/>
          </p:nvSpPr>
          <p:spPr>
            <a:xfrm>
              <a:off x="220905" y="1299037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6970BFD-5C7D-A01D-D1F5-8B4CE3274862}"/>
                </a:ext>
              </a:extLst>
            </p:cNvPr>
            <p:cNvGrpSpPr/>
            <p:nvPr/>
          </p:nvGrpSpPr>
          <p:grpSpPr>
            <a:xfrm>
              <a:off x="270944" y="2026771"/>
              <a:ext cx="697674" cy="504000"/>
              <a:chOff x="270944" y="2026771"/>
              <a:chExt cx="697674" cy="5040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57246D5-04CE-AAAB-0A61-71997841A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BE02CF-EC46-285F-7C6C-44F6688B22CF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FD879C7-A284-9F01-6A15-E8C14E7A744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79F4E30-6518-E0D2-3C38-EA6DABC37727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F41CDAE-B39F-51F8-C434-09BB761350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FC290D6-7533-9505-93C4-D7428591020F}"/>
                </a:ext>
              </a:extLst>
            </p:cNvPr>
            <p:cNvGrpSpPr/>
            <p:nvPr/>
          </p:nvGrpSpPr>
          <p:grpSpPr>
            <a:xfrm>
              <a:off x="277938" y="2543012"/>
              <a:ext cx="697674" cy="504000"/>
              <a:chOff x="276034" y="1507288"/>
              <a:chExt cx="697674" cy="5040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1BC7E9B-52D4-AA54-093A-89FF0F3EB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86801B5-0439-A290-6160-FA8185C074C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D35AF6B-D5CC-0480-4614-2609030665B0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7953D8E-DFA7-D8A1-10C6-976F3711D0B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AF693BB-D714-C2D9-AEA0-AD168F33FF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B8D3310-7D69-0FEE-3945-176B0A29AD02}"/>
                </a:ext>
              </a:extLst>
            </p:cNvPr>
            <p:cNvGrpSpPr/>
            <p:nvPr/>
          </p:nvGrpSpPr>
          <p:grpSpPr>
            <a:xfrm>
              <a:off x="277938" y="3059171"/>
              <a:ext cx="697674" cy="504000"/>
              <a:chOff x="276034" y="1507288"/>
              <a:chExt cx="697674" cy="504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AF8EF16-2954-7782-9DFC-FA86FB799A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638BF33-3D0C-51FB-D6A2-5DECF6853018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236FD4F-9575-2AE3-6733-735CE20B500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BB60888-0A64-1FDC-6582-F3F525DF620B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6EBE7F3-8C0B-EABC-9A90-5A5758EFFF1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D7A4D66-AC34-B567-F727-6908CFF95B83}"/>
                </a:ext>
              </a:extLst>
            </p:cNvPr>
            <p:cNvGrpSpPr/>
            <p:nvPr/>
          </p:nvGrpSpPr>
          <p:grpSpPr>
            <a:xfrm>
              <a:off x="277938" y="3578427"/>
              <a:ext cx="697674" cy="504000"/>
              <a:chOff x="276034" y="1507288"/>
              <a:chExt cx="697674" cy="504000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72F1D66-2760-25D8-6FE1-7ED123C0CF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BBA7CF3-B5E5-7A84-90AE-36D0EE6BAB6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9A7F3C8-8B5E-85BB-9030-17C0F3A23118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8B5C1FB-8E09-E0E0-992B-93E27460912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B234590-CCC4-4A98-D3AA-6AB7CF5651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97F6F17-96DF-FAB5-422B-4004EF05A3E0}"/>
                </a:ext>
              </a:extLst>
            </p:cNvPr>
            <p:cNvGrpSpPr/>
            <p:nvPr/>
          </p:nvGrpSpPr>
          <p:grpSpPr>
            <a:xfrm>
              <a:off x="277938" y="4084374"/>
              <a:ext cx="697674" cy="504000"/>
              <a:chOff x="276034" y="1507288"/>
              <a:chExt cx="697674" cy="504000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D486F0C-0BBD-FDE9-274F-38B7F1B29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359C080-4216-EB05-F695-45E4486FF40F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CDE8230-2B47-5D8B-5E69-498D5F6197F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2D5E67D-4579-521B-5A05-FA673882017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3CC3D79-8CAA-AD98-486F-F4C3F01EEB2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CBAA333-243A-55F3-787D-6E94EA97A279}"/>
                </a:ext>
              </a:extLst>
            </p:cNvPr>
            <p:cNvGrpSpPr/>
            <p:nvPr/>
          </p:nvGrpSpPr>
          <p:grpSpPr>
            <a:xfrm>
              <a:off x="277938" y="4599083"/>
              <a:ext cx="697674" cy="504000"/>
              <a:chOff x="276034" y="1507288"/>
              <a:chExt cx="697674" cy="50400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FA659EB-0509-3847-8EDB-7186602D8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5C43D28-4779-640A-6C6E-69F923220383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A552A7E-3726-0267-F00A-9C6967C149F4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324C576-0013-8A60-D93F-0DC55B64EB59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A3B7917-50EF-B86F-8861-1D5E0B6E3F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4E74D17-5415-6361-372E-EE84FA5AB923}"/>
                </a:ext>
              </a:extLst>
            </p:cNvPr>
            <p:cNvGrpSpPr/>
            <p:nvPr/>
          </p:nvGrpSpPr>
          <p:grpSpPr>
            <a:xfrm>
              <a:off x="277040" y="5114395"/>
              <a:ext cx="697674" cy="468000"/>
              <a:chOff x="276034" y="1507288"/>
              <a:chExt cx="697674" cy="468000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14376B6-A662-BAEC-AC64-1137B213CB7E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2DDCDE1-5A1F-B466-A769-4C56C93C7B2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1B99B1C-5C21-EDC4-6D57-C0FB579E80F1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B3A57F6-562D-8CD5-9815-96880E33749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084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2690-23EA-FF59-F928-EB0E0438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01563-4282-FE5C-61A5-F7D4AACC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50"/>
            <a:ext cx="12129123" cy="5429529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36E315-DF48-4ED3-4CCE-3592C669FF27}"/>
              </a:ext>
            </a:extLst>
          </p:cNvPr>
          <p:cNvCxnSpPr>
            <a:cxnSpLocks/>
          </p:cNvCxnSpPr>
          <p:nvPr/>
        </p:nvCxnSpPr>
        <p:spPr>
          <a:xfrm flipH="1" flipV="1">
            <a:off x="5133538" y="709695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14EEBE-28F9-2967-321F-28D0BF2C1013}"/>
              </a:ext>
            </a:extLst>
          </p:cNvPr>
          <p:cNvSpPr txBox="1"/>
          <p:nvPr/>
        </p:nvSpPr>
        <p:spPr>
          <a:xfrm flipH="1">
            <a:off x="5433159" y="332757"/>
            <a:ext cx="3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>
                    <a:lumMod val="50000"/>
                  </a:schemeClr>
                </a:solidFill>
              </a:rPr>
              <a:t>01</a:t>
            </a:r>
            <a:endParaRPr lang="en-IN" sz="1100" dirty="0">
              <a:solidFill>
                <a:srgbClr val="00018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6E7A857-C4A4-96F6-FAC2-D5B0D8F9D543}"/>
              </a:ext>
            </a:extLst>
          </p:cNvPr>
          <p:cNvSpPr/>
          <p:nvPr/>
        </p:nvSpPr>
        <p:spPr>
          <a:xfrm flipH="1">
            <a:off x="5701297" y="206891"/>
            <a:ext cx="72000" cy="50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76ADD1A-0297-A85B-43CA-B135C802C2A4}"/>
              </a:ext>
            </a:extLst>
          </p:cNvPr>
          <p:cNvCxnSpPr>
            <a:cxnSpLocks/>
          </p:cNvCxnSpPr>
          <p:nvPr/>
        </p:nvCxnSpPr>
        <p:spPr>
          <a:xfrm flipH="1" flipV="1">
            <a:off x="5143850" y="206891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BEA96D9-2270-D55B-4D7C-3AAABBB84EB6}"/>
              </a:ext>
            </a:extLst>
          </p:cNvPr>
          <p:cNvSpPr txBox="1"/>
          <p:nvPr/>
        </p:nvSpPr>
        <p:spPr>
          <a:xfrm flipH="1">
            <a:off x="5066479" y="293276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000186"/>
                </a:solidFill>
              </a:rPr>
              <a:t>98</a:t>
            </a:r>
            <a:endParaRPr lang="en-IN" sz="1200" dirty="0">
              <a:solidFill>
                <a:srgbClr val="000186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175B099-C5C4-7DA0-2C7A-364384CF0A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89754" y="465511"/>
            <a:ext cx="1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7A07E83-E5D5-C4D1-E251-6FCF55030185}"/>
              </a:ext>
            </a:extLst>
          </p:cNvPr>
          <p:cNvSpPr/>
          <p:nvPr/>
        </p:nvSpPr>
        <p:spPr>
          <a:xfrm>
            <a:off x="5143850" y="206021"/>
            <a:ext cx="629447" cy="5024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398A156-2DE3-00BA-EC30-39CC51F012A9}"/>
              </a:ext>
            </a:extLst>
          </p:cNvPr>
          <p:cNvGrpSpPr/>
          <p:nvPr/>
        </p:nvGrpSpPr>
        <p:grpSpPr>
          <a:xfrm>
            <a:off x="11358695" y="1714781"/>
            <a:ext cx="770428" cy="4306824"/>
            <a:chOff x="11358695" y="1714781"/>
            <a:chExt cx="770428" cy="43068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9FDF3DA-31DA-9092-98B0-BB4E9E5F7FD3}"/>
                </a:ext>
              </a:extLst>
            </p:cNvPr>
            <p:cNvSpPr/>
            <p:nvPr/>
          </p:nvSpPr>
          <p:spPr>
            <a:xfrm flipH="1">
              <a:off x="11365689" y="1714781"/>
              <a:ext cx="763434" cy="4306824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22F9F1E-5151-4AC0-90B4-7A617E44E3B1}"/>
                </a:ext>
              </a:extLst>
            </p:cNvPr>
            <p:cNvSpPr/>
            <p:nvPr/>
          </p:nvSpPr>
          <p:spPr>
            <a:xfrm flipH="1">
              <a:off x="12063363" y="1714781"/>
              <a:ext cx="65760" cy="43068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054E54-2085-6D29-E161-090CE042AC24}"/>
                </a:ext>
              </a:extLst>
            </p:cNvPr>
            <p:cNvGrpSpPr/>
            <p:nvPr/>
          </p:nvGrpSpPr>
          <p:grpSpPr>
            <a:xfrm flipH="1">
              <a:off x="11360599" y="1946481"/>
              <a:ext cx="725371" cy="504000"/>
              <a:chOff x="248337" y="1507288"/>
              <a:chExt cx="725371" cy="5040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3E7BB17-F7D5-95CF-1F99-F78FD05725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2E41BF7-11B4-4097-2B2E-840FF94F8C55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01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1C111A-CCE9-E430-ED1F-4F3CDC7CEC5D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DA68F0B-5DE5-E6C3-39F0-D7FB3DBC9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37" y="1507288"/>
                <a:ext cx="64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AF77ADF-7796-5C84-361A-2F5480C85BDE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98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17E9912-4138-3EF2-061C-4599CCF7E88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8567E-E65F-5ECD-9EC5-03CF6E716721}"/>
                </a:ext>
              </a:extLst>
            </p:cNvPr>
            <p:cNvSpPr txBox="1"/>
            <p:nvPr/>
          </p:nvSpPr>
          <p:spPr>
            <a:xfrm flipH="1">
              <a:off x="11393402" y="1738230"/>
              <a:ext cx="72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Round | Count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F18732-36A2-44D3-818C-02A4BCBCE458}"/>
                </a:ext>
              </a:extLst>
            </p:cNvPr>
            <p:cNvGrpSpPr/>
            <p:nvPr/>
          </p:nvGrpSpPr>
          <p:grpSpPr>
            <a:xfrm flipH="1">
              <a:off x="11365689" y="2465964"/>
              <a:ext cx="697674" cy="504000"/>
              <a:chOff x="270944" y="2026771"/>
              <a:chExt cx="697674" cy="5040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A2986C6-F642-AF49-A6F2-97604B816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59" y="2529575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FD9E5B-A4FD-AC96-A27A-7BC84811AF87}"/>
                  </a:ext>
                </a:extLst>
              </p:cNvPr>
              <p:cNvSpPr txBox="1"/>
              <p:nvPr/>
            </p:nvSpPr>
            <p:spPr>
              <a:xfrm>
                <a:off x="277938" y="2152637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02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A64BCE7-A277-6E01-250A-4D2AFB7C41FD}"/>
                  </a:ext>
                </a:extLst>
              </p:cNvPr>
              <p:cNvSpPr/>
              <p:nvPr/>
            </p:nvSpPr>
            <p:spPr>
              <a:xfrm>
                <a:off x="270944" y="2026771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C277E8C-4C19-A321-CCB5-EAB97307AF85}"/>
                  </a:ext>
                </a:extLst>
              </p:cNvPr>
              <p:cNvSpPr txBox="1"/>
              <p:nvPr/>
            </p:nvSpPr>
            <p:spPr>
              <a:xfrm>
                <a:off x="464618" y="2113156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5D5C5D3-9731-B4BA-EDDE-30A344788BF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5343" y="2285391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BBF72E-C50D-2560-4A2B-806039699A22}"/>
                </a:ext>
              </a:extLst>
            </p:cNvPr>
            <p:cNvGrpSpPr/>
            <p:nvPr/>
          </p:nvGrpSpPr>
          <p:grpSpPr>
            <a:xfrm flipH="1">
              <a:off x="11358695" y="2982205"/>
              <a:ext cx="697674" cy="504000"/>
              <a:chOff x="276034" y="1507288"/>
              <a:chExt cx="697674" cy="50400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570EFCE-BDD4-616A-FF02-3ADB1DD57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8A4E401-399F-B7D9-66DB-0F3EE33E8059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03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493CEE2-E132-6F29-BE4F-BCF7810B7C7B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9D4AF7-AA3D-BF9F-6698-A5349A596CEF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47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118DA41-9915-3713-1DE3-B68544FE88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FF115D7-A05E-9AF5-3995-0A8FB7623A2B}"/>
                </a:ext>
              </a:extLst>
            </p:cNvPr>
            <p:cNvGrpSpPr/>
            <p:nvPr/>
          </p:nvGrpSpPr>
          <p:grpSpPr>
            <a:xfrm flipH="1">
              <a:off x="11358695" y="3498364"/>
              <a:ext cx="697674" cy="504000"/>
              <a:chOff x="276034" y="1507288"/>
              <a:chExt cx="697674" cy="5040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3319FCF-AA70-1BCD-22B1-4598E6218D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71FEAE-09C0-EC28-D31D-1DD159068A0D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04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040AABF-97CA-CDD3-6BFD-43D4872921CC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717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A45F29-6979-133C-3705-67ECE5F6DCB3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9B55548-DDEE-6BB5-D0AE-D4FE6D3545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8F92626-F54E-83FE-7499-2D5BE208180D}"/>
                </a:ext>
              </a:extLst>
            </p:cNvPr>
            <p:cNvGrpSpPr/>
            <p:nvPr/>
          </p:nvGrpSpPr>
          <p:grpSpPr>
            <a:xfrm flipH="1">
              <a:off x="11358695" y="4017620"/>
              <a:ext cx="697674" cy="504000"/>
              <a:chOff x="276034" y="1507288"/>
              <a:chExt cx="697674" cy="5040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7400074-D16B-44A9-34B3-071FBE4AD3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CA4ED90-539C-590A-F405-C1AEE93D48E7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1FD165B-ADEE-60E8-7E33-A3CD5381E17F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A92602A-1997-5FCD-7D51-1A31E920DC8A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01AF32-5DDA-E58F-564B-23AF87C4D26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9577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4777F7-683C-EC46-2A96-8CD27C7784F6}"/>
                </a:ext>
              </a:extLst>
            </p:cNvPr>
            <p:cNvGrpSpPr/>
            <p:nvPr/>
          </p:nvGrpSpPr>
          <p:grpSpPr>
            <a:xfrm flipH="1">
              <a:off x="11358695" y="4523567"/>
              <a:ext cx="697674" cy="504000"/>
              <a:chOff x="276034" y="1507288"/>
              <a:chExt cx="697674" cy="50400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F6C2C2B-22A3-94D8-447D-8A0850A7BA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C47C91-DCA0-28E0-27E2-7493A142B09C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C70C9B-94D5-39A5-3C6F-E3C74191005A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35BA97-DB68-26C1-AFBC-F5591494E1D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923FB8C-5B27-5ACB-B458-613B71DE64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798DBC-24C2-225A-BA57-3080D3D73AD8}"/>
                </a:ext>
              </a:extLst>
            </p:cNvPr>
            <p:cNvGrpSpPr/>
            <p:nvPr/>
          </p:nvGrpSpPr>
          <p:grpSpPr>
            <a:xfrm flipH="1">
              <a:off x="11358695" y="5038276"/>
              <a:ext cx="697674" cy="504000"/>
              <a:chOff x="276034" y="1507288"/>
              <a:chExt cx="697674" cy="5040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DF65901-33B0-25BF-F4CD-81DB62A97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649" y="2010092"/>
                <a:ext cx="612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49058E-C2CE-568C-718D-12AC4141CB30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3E69D4-5B74-BCC9-8068-A91235393602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5040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AC0B5F-4389-D694-C4FC-30A6B23C9EA0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AB27041-8823-F74A-2A41-1A32E3F80D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70433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465B70-FADE-5DD6-E960-55475E048EA6}"/>
                </a:ext>
              </a:extLst>
            </p:cNvPr>
            <p:cNvGrpSpPr/>
            <p:nvPr/>
          </p:nvGrpSpPr>
          <p:grpSpPr>
            <a:xfrm flipH="1">
              <a:off x="11359593" y="5553588"/>
              <a:ext cx="697674" cy="468000"/>
              <a:chOff x="276034" y="1507288"/>
              <a:chExt cx="697674" cy="4680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12B65-AB86-6B21-BF35-8B050ED42F36}"/>
                  </a:ext>
                </a:extLst>
              </p:cNvPr>
              <p:cNvSpPr txBox="1"/>
              <p:nvPr/>
            </p:nvSpPr>
            <p:spPr>
              <a:xfrm>
                <a:off x="283028" y="1633154"/>
                <a:ext cx="32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126207-6E89-0406-13FA-19062E7EBFE7}"/>
                  </a:ext>
                </a:extLst>
              </p:cNvPr>
              <p:cNvSpPr/>
              <p:nvPr/>
            </p:nvSpPr>
            <p:spPr>
              <a:xfrm>
                <a:off x="276034" y="1507288"/>
                <a:ext cx="72000" cy="4680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484964-67FE-B7ED-4C8E-B0A1BE4DBBB7}"/>
                  </a:ext>
                </a:extLst>
              </p:cNvPr>
              <p:cNvSpPr txBox="1"/>
              <p:nvPr/>
            </p:nvSpPr>
            <p:spPr>
              <a:xfrm>
                <a:off x="469708" y="1593673"/>
                <a:ext cx="504000" cy="25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AFC1E0-B5C8-C56C-51B9-6D20D49E479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52145" y="1765908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EE9AE4C-2C33-3724-9409-2740274358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85036" y="4009522"/>
              <a:ext cx="599333" cy="844"/>
            </a:xfrm>
            <a:prstGeom prst="line">
              <a:avLst/>
            </a:prstGeom>
            <a:ln>
              <a:solidFill>
                <a:srgbClr val="8989F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97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39677-5AEB-29E6-4D4F-269C322E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B1276-1E07-0A35-21E0-7A6BA6D5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450"/>
            <a:ext cx="12129123" cy="5429529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585EB6-460A-2034-391A-EA7A88D277E5}"/>
              </a:ext>
            </a:extLst>
          </p:cNvPr>
          <p:cNvCxnSpPr>
            <a:cxnSpLocks/>
          </p:cNvCxnSpPr>
          <p:nvPr/>
        </p:nvCxnSpPr>
        <p:spPr>
          <a:xfrm flipH="1" flipV="1">
            <a:off x="5133538" y="709695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7098B84-8BF1-0C69-E18F-16DAB3AD6BCA}"/>
              </a:ext>
            </a:extLst>
          </p:cNvPr>
          <p:cNvSpPr txBox="1"/>
          <p:nvPr/>
        </p:nvSpPr>
        <p:spPr>
          <a:xfrm flipH="1">
            <a:off x="5433159" y="332757"/>
            <a:ext cx="3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srgbClr val="000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C808C94-22F8-73AC-7C9A-5DEE007AE89E}"/>
              </a:ext>
            </a:extLst>
          </p:cNvPr>
          <p:cNvCxnSpPr>
            <a:cxnSpLocks/>
          </p:cNvCxnSpPr>
          <p:nvPr/>
        </p:nvCxnSpPr>
        <p:spPr>
          <a:xfrm flipH="1" flipV="1">
            <a:off x="5143850" y="206891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BD882AE-3F13-E5AE-037F-207266515F8B}"/>
              </a:ext>
            </a:extLst>
          </p:cNvPr>
          <p:cNvSpPr txBox="1"/>
          <p:nvPr/>
        </p:nvSpPr>
        <p:spPr>
          <a:xfrm flipH="1">
            <a:off x="5066479" y="293276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98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000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C8008D-DC81-9112-566C-AAE9576F13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89754" y="465511"/>
            <a:ext cx="18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1E4306A-3B29-3D2B-75CB-D0FF6C3B1CF7}"/>
              </a:ext>
            </a:extLst>
          </p:cNvPr>
          <p:cNvSpPr/>
          <p:nvPr/>
        </p:nvSpPr>
        <p:spPr>
          <a:xfrm>
            <a:off x="5143850" y="206021"/>
            <a:ext cx="629447" cy="5024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ACDA71-B43F-BAEB-F9BD-184F946D9239}"/>
              </a:ext>
            </a:extLst>
          </p:cNvPr>
          <p:cNvSpPr/>
          <p:nvPr/>
        </p:nvSpPr>
        <p:spPr>
          <a:xfrm flipH="1">
            <a:off x="11365689" y="1714781"/>
            <a:ext cx="763434" cy="4306824"/>
          </a:xfrm>
          <a:prstGeom prst="roundRect">
            <a:avLst>
              <a:gd name="adj" fmla="val 1376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AD815F-6B2A-275A-5522-E9BF445E23EE}"/>
              </a:ext>
            </a:extLst>
          </p:cNvPr>
          <p:cNvSpPr/>
          <p:nvPr/>
        </p:nvSpPr>
        <p:spPr>
          <a:xfrm flipH="1">
            <a:off x="12063363" y="1714781"/>
            <a:ext cx="65760" cy="43068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88DAA73-77CA-33D5-CF11-B27BF2EBCEC2}"/>
              </a:ext>
            </a:extLst>
          </p:cNvPr>
          <p:cNvCxnSpPr>
            <a:cxnSpLocks/>
          </p:cNvCxnSpPr>
          <p:nvPr/>
        </p:nvCxnSpPr>
        <p:spPr>
          <a:xfrm flipH="1" flipV="1">
            <a:off x="11437970" y="2595705"/>
            <a:ext cx="64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E4991FE-242A-A145-F481-C4DB9504E5B6}"/>
              </a:ext>
            </a:extLst>
          </p:cNvPr>
          <p:cNvGrpSpPr/>
          <p:nvPr/>
        </p:nvGrpSpPr>
        <p:grpSpPr>
          <a:xfrm>
            <a:off x="11365689" y="2737635"/>
            <a:ext cx="811601" cy="338554"/>
            <a:chOff x="11365689" y="2627007"/>
            <a:chExt cx="811601" cy="33855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5BF255B-5CF7-88E7-522D-852A0F319244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7136CE4-43AA-AD8D-A1C8-A1F68868ACF6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098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2FD0C18-14D7-634C-C158-822223FD334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276473-24D0-7391-59F9-B86B3F009AE0}"/>
              </a:ext>
            </a:extLst>
          </p:cNvPr>
          <p:cNvSpPr txBox="1"/>
          <p:nvPr/>
        </p:nvSpPr>
        <p:spPr>
          <a:xfrm flipH="1">
            <a:off x="11347682" y="2433174"/>
            <a:ext cx="8443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 | 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7E32E-C4D3-5330-2FC5-8255E452726C}"/>
              </a:ext>
            </a:extLst>
          </p:cNvPr>
          <p:cNvSpPr txBox="1"/>
          <p:nvPr/>
        </p:nvSpPr>
        <p:spPr>
          <a:xfrm flipH="1">
            <a:off x="11401970" y="1834251"/>
            <a:ext cx="7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heard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9A5-6E45-FADF-0CB0-C2929C08C579}"/>
              </a:ext>
            </a:extLst>
          </p:cNvPr>
          <p:cNvSpPr txBox="1"/>
          <p:nvPr/>
        </p:nvSpPr>
        <p:spPr>
          <a:xfrm flipH="1">
            <a:off x="11495406" y="2002353"/>
            <a:ext cx="5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098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000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A9FC20-8110-1177-2D61-ABC02464A109}"/>
              </a:ext>
            </a:extLst>
          </p:cNvPr>
          <p:cNvCxnSpPr>
            <a:cxnSpLocks/>
          </p:cNvCxnSpPr>
          <p:nvPr/>
        </p:nvCxnSpPr>
        <p:spPr>
          <a:xfrm flipH="1" flipV="1">
            <a:off x="11445742" y="2351216"/>
            <a:ext cx="599333" cy="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49DB09-D18D-DAC8-58F4-1457ABA4AB48}"/>
              </a:ext>
            </a:extLst>
          </p:cNvPr>
          <p:cNvGrpSpPr/>
          <p:nvPr/>
        </p:nvGrpSpPr>
        <p:grpSpPr>
          <a:xfrm>
            <a:off x="11365689" y="3218119"/>
            <a:ext cx="811601" cy="338554"/>
            <a:chOff x="11365689" y="2627007"/>
            <a:chExt cx="811601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65166C-6E09-2719-193F-CB8E77E40B97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7B833EC-943C-5B43-37D6-794364DB593F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078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24A184A-D36A-FFCB-A6BB-13D0D4307C9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E655F4C-D2D9-400C-27DA-DD5B74A1E0C5}"/>
              </a:ext>
            </a:extLst>
          </p:cNvPr>
          <p:cNvGrpSpPr/>
          <p:nvPr/>
        </p:nvGrpSpPr>
        <p:grpSpPr>
          <a:xfrm>
            <a:off x="11360443" y="3698603"/>
            <a:ext cx="811601" cy="338554"/>
            <a:chOff x="11365689" y="2627007"/>
            <a:chExt cx="811601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3D32376-D937-BC33-A746-2517C8DEF7AC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53FF53-9221-2FA4-A600-091196CC2FEC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r>
                <a:rPr lang="en-IN" sz="1600" dirty="0">
                  <a:solidFill>
                    <a:srgbClr val="000186"/>
                  </a:solidFill>
                  <a:latin typeface="Calibri" panose="020F0502020204030204"/>
                </a:rPr>
                <a:t>45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6B7FFCE-FCCD-A77C-DBA7-21516B07176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B41975B-D6D1-7BB4-9FF2-654408DD49A5}"/>
              </a:ext>
            </a:extLst>
          </p:cNvPr>
          <p:cNvGrpSpPr/>
          <p:nvPr/>
        </p:nvGrpSpPr>
        <p:grpSpPr>
          <a:xfrm>
            <a:off x="11380399" y="4179085"/>
            <a:ext cx="811601" cy="338554"/>
            <a:chOff x="11365689" y="2627007"/>
            <a:chExt cx="811601" cy="33855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F7EAD2-7392-81F6-B22D-591A998B0160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04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954CDA-C4C9-31B6-F1B7-3BD70FF53DDA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093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29FA53D-9FA6-2A9F-BDD6-AAB6BD15A77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72D455-6B05-D948-5387-C7FE39639B17}"/>
              </a:ext>
            </a:extLst>
          </p:cNvPr>
          <p:cNvCxnSpPr>
            <a:cxnSpLocks/>
          </p:cNvCxnSpPr>
          <p:nvPr/>
        </p:nvCxnSpPr>
        <p:spPr>
          <a:xfrm flipH="1" flipV="1">
            <a:off x="11456029" y="4542015"/>
            <a:ext cx="599333" cy="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6352E54-2BCC-6CE7-D40B-47685D653263}"/>
              </a:ext>
            </a:extLst>
          </p:cNvPr>
          <p:cNvGrpSpPr/>
          <p:nvPr/>
        </p:nvGrpSpPr>
        <p:grpSpPr>
          <a:xfrm>
            <a:off x="11372635" y="4589673"/>
            <a:ext cx="811601" cy="338554"/>
            <a:chOff x="11365689" y="2627007"/>
            <a:chExt cx="811601" cy="33855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A1D6136-A69A-A9E1-DCAA-0078E9FD4E6C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05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505C778-77F5-46D5-E152-6573ACF3CFA1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097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4826F1-9103-2965-FE4C-CF34DC22339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9782979-8975-8052-7F94-5365F4E0D3E6}"/>
              </a:ext>
            </a:extLst>
          </p:cNvPr>
          <p:cNvGrpSpPr/>
          <p:nvPr/>
        </p:nvGrpSpPr>
        <p:grpSpPr>
          <a:xfrm>
            <a:off x="6742723" y="286590"/>
            <a:ext cx="811601" cy="338554"/>
            <a:chOff x="11365689" y="2627007"/>
            <a:chExt cx="811601" cy="33855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C08781F-EEBD-13D6-5962-EB6F3AE06585}"/>
                </a:ext>
              </a:extLst>
            </p:cNvPr>
            <p:cNvSpPr txBox="1"/>
            <p:nvPr/>
          </p:nvSpPr>
          <p:spPr>
            <a:xfrm flipH="1">
              <a:off x="11365689" y="2666797"/>
              <a:ext cx="3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0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05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5C901DC-C699-BAA8-64C5-372FD7F08A06}"/>
                </a:ext>
              </a:extLst>
            </p:cNvPr>
            <p:cNvSpPr txBox="1"/>
            <p:nvPr/>
          </p:nvSpPr>
          <p:spPr>
            <a:xfrm flipH="1">
              <a:off x="11673290" y="2627007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097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F35FFDF-863B-4CE1-C0E5-F8F5F45CC7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583290" y="2781173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1135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F9EF43-CB8C-6845-6B6B-0BA99A21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17" y="0"/>
            <a:ext cx="3188208" cy="68580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DE4190C8-91B2-C0B7-DCA5-38E354F147C1}"/>
              </a:ext>
            </a:extLst>
          </p:cNvPr>
          <p:cNvGrpSpPr/>
          <p:nvPr/>
        </p:nvGrpSpPr>
        <p:grpSpPr>
          <a:xfrm>
            <a:off x="4888509" y="-36150"/>
            <a:ext cx="2772000" cy="792000"/>
            <a:chOff x="4888509" y="-36150"/>
            <a:chExt cx="2772000" cy="792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170407-40B1-EBD9-91C9-13B965D1B525}"/>
                </a:ext>
              </a:extLst>
            </p:cNvPr>
            <p:cNvSpPr/>
            <p:nvPr/>
          </p:nvSpPr>
          <p:spPr>
            <a:xfrm rot="5400000" flipH="1" flipV="1">
              <a:off x="5924760" y="-1036251"/>
              <a:ext cx="699498" cy="2772000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826BE4-A869-C716-6E0F-AAE61EB02E34}"/>
                </a:ext>
              </a:extLst>
            </p:cNvPr>
            <p:cNvSpPr txBox="1"/>
            <p:nvPr/>
          </p:nvSpPr>
          <p:spPr>
            <a:xfrm rot="16200000">
              <a:off x="4598583" y="259822"/>
              <a:ext cx="792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  | Round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69FACEC-6090-4BE6-30CA-875384542704}"/>
                </a:ext>
              </a:extLst>
            </p:cNvPr>
            <p:cNvGrpSpPr/>
            <p:nvPr/>
          </p:nvGrpSpPr>
          <p:grpSpPr>
            <a:xfrm>
              <a:off x="7141884" y="72406"/>
              <a:ext cx="504000" cy="627597"/>
              <a:chOff x="7068732" y="72406"/>
              <a:chExt cx="504000" cy="62759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47619D-BE6D-D34B-9E6B-9D3F8EE3E59F}"/>
                  </a:ext>
                </a:extLst>
              </p:cNvPr>
              <p:cNvSpPr txBox="1"/>
              <p:nvPr/>
            </p:nvSpPr>
            <p:spPr>
              <a:xfrm>
                <a:off x="7068732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76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44633BF-7F3D-E5C8-2372-598AEA1A7A15}"/>
                  </a:ext>
                </a:extLst>
              </p:cNvPr>
              <p:cNvGrpSpPr/>
              <p:nvPr/>
            </p:nvGrpSpPr>
            <p:grpSpPr>
              <a:xfrm>
                <a:off x="7135984" y="72406"/>
                <a:ext cx="374944" cy="627597"/>
                <a:chOff x="6312505" y="72905"/>
                <a:chExt cx="374944" cy="630615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33729A4-C77F-2231-C65E-0C63D1A54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07395" y="397520"/>
                  <a:ext cx="612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1D98946-C1E8-0ECC-58E3-FD44ECFFA4DA}"/>
                    </a:ext>
                  </a:extLst>
                </p:cNvPr>
                <p:cNvSpPr txBox="1"/>
                <p:nvPr/>
              </p:nvSpPr>
              <p:spPr>
                <a:xfrm>
                  <a:off x="6340226" y="150313"/>
                  <a:ext cx="324000" cy="1831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04</a:t>
                  </a:r>
                  <a:endParaRPr lang="en-IN" sz="1100" dirty="0">
                    <a:solidFill>
                      <a:srgbClr val="000186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E02AB52-FEFB-E496-D676-6F98FD35F31E}"/>
                    </a:ext>
                  </a:extLst>
                </p:cNvPr>
                <p:cNvSpPr/>
                <p:nvPr/>
              </p:nvSpPr>
              <p:spPr>
                <a:xfrm rot="5400000">
                  <a:off x="6463977" y="-78567"/>
                  <a:ext cx="72000" cy="374944"/>
                </a:xfrm>
                <a:prstGeom prst="rect">
                  <a:avLst/>
                </a:prstGeom>
                <a:solidFill>
                  <a:srgbClr val="7171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B26E9C2-8401-C1DA-F21D-955D86F74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428098" y="399637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D4AF8F4-330A-FBAB-8D28-6921C56D0536}"/>
                </a:ext>
              </a:extLst>
            </p:cNvPr>
            <p:cNvGrpSpPr/>
            <p:nvPr/>
          </p:nvGrpSpPr>
          <p:grpSpPr>
            <a:xfrm>
              <a:off x="6532395" y="72155"/>
              <a:ext cx="504000" cy="627596"/>
              <a:chOff x="6078935" y="72406"/>
              <a:chExt cx="504000" cy="62759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DE136D8-E383-D429-CD07-28CAAF2E8E8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53381B-0EFC-2371-0BC8-A2CA6E965861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E488239-27D1-07AB-8DF7-2CB8397EFD06}"/>
                  </a:ext>
                </a:extLst>
              </p:cNvPr>
              <p:cNvSpPr/>
              <p:nvPr/>
            </p:nvSpPr>
            <p:spPr>
              <a:xfrm rot="5400000">
                <a:off x="6297831" y="-79238"/>
                <a:ext cx="71655" cy="374944"/>
              </a:xfrm>
              <a:prstGeom prst="rect">
                <a:avLst/>
              </a:prstGeom>
              <a:solidFill>
                <a:srgbClr val="0101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146136-21F4-C34C-3DE8-919EA01D49AD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F0F1F36-60CB-DB42-DB9F-223F579E50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066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2FAD093-014E-7ABC-4266-5A053CAF186C}"/>
                </a:ext>
              </a:extLst>
            </p:cNvPr>
            <p:cNvGrpSpPr/>
            <p:nvPr/>
          </p:nvGrpSpPr>
          <p:grpSpPr>
            <a:xfrm>
              <a:off x="5985148" y="72029"/>
              <a:ext cx="504000" cy="627596"/>
              <a:chOff x="5702543" y="72406"/>
              <a:chExt cx="504000" cy="62759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D9C8A0-A675-F7E6-2C29-EDBEDFC0BD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3C03D-8A6C-1E89-7925-794F1ADD7A6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EAEABF3-89C7-10FD-B6FD-056059C043CA}"/>
                  </a:ext>
                </a:extLst>
              </p:cNvPr>
              <p:cNvSpPr/>
              <p:nvPr/>
            </p:nvSpPr>
            <p:spPr>
              <a:xfrm rot="5400000">
                <a:off x="5921439" y="-79238"/>
                <a:ext cx="71655" cy="37494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822417-1965-D15D-7659-82ADE65D3EE8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062818E-D22A-EEEE-142B-2DE3019F55D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C8AFE83-439D-5EF3-8050-C0D038F515E6}"/>
                </a:ext>
              </a:extLst>
            </p:cNvPr>
            <p:cNvGrpSpPr/>
            <p:nvPr/>
          </p:nvGrpSpPr>
          <p:grpSpPr>
            <a:xfrm>
              <a:off x="5456218" y="71966"/>
              <a:ext cx="504000" cy="627596"/>
              <a:chOff x="5319633" y="72406"/>
              <a:chExt cx="504000" cy="62759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69A0884-9D82-2FCE-BF47-38D195018E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1D0B35-D2EE-D4B3-A560-756A5E717761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6B1EF70-7AA2-CC9B-D9CD-6009422D59E6}"/>
                  </a:ext>
                </a:extLst>
              </p:cNvPr>
              <p:cNvSpPr/>
              <p:nvPr/>
            </p:nvSpPr>
            <p:spPr>
              <a:xfrm rot="5400000">
                <a:off x="5538529" y="-79238"/>
                <a:ext cx="71655" cy="37494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80F86-EBF1-D5D8-E3F3-D1F6B0799443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845DCA1-CA93-ACAB-FCA9-042EBFD52A4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39757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E351B14-8E60-4ED3-D99D-0ECE724668A0}"/>
                </a:ext>
              </a:extLst>
            </p:cNvPr>
            <p:cNvGrpSpPr/>
            <p:nvPr/>
          </p:nvGrpSpPr>
          <p:grpSpPr>
            <a:xfrm>
              <a:off x="4978884" y="71512"/>
              <a:ext cx="504000" cy="536829"/>
              <a:chOff x="4924020" y="71512"/>
              <a:chExt cx="504000" cy="53682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5A07EC-773D-6CDB-4464-C42882A2F3F7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E74947-EA29-15A8-C6AF-DCF3F384DC3E}"/>
                  </a:ext>
                </a:extLst>
              </p:cNvPr>
              <p:cNvSpPr/>
              <p:nvPr/>
            </p:nvSpPr>
            <p:spPr>
              <a:xfrm rot="5400000">
                <a:off x="5168562" y="-66741"/>
                <a:ext cx="71655" cy="34816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6A4DFA-D746-AA5E-AFDF-8E1CF69819E7}"/>
                  </a:ext>
                </a:extLst>
              </p:cNvPr>
              <p:cNvSpPr txBox="1"/>
              <p:nvPr/>
            </p:nvSpPr>
            <p:spPr>
              <a:xfrm>
                <a:off x="4924020" y="421766"/>
                <a:ext cx="504000" cy="186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7C021AF-8F0B-8D9D-0A81-3032A5DD7E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393001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789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86235-CF7B-AD70-4DCF-7AD4EE8A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1C6EC7-C51E-FED6-90D3-DBBBED90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28" y="0"/>
            <a:ext cx="3218688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E6AFA6C-1CEC-AAE8-C4EB-0EF19B946445}"/>
              </a:ext>
            </a:extLst>
          </p:cNvPr>
          <p:cNvGrpSpPr/>
          <p:nvPr/>
        </p:nvGrpSpPr>
        <p:grpSpPr>
          <a:xfrm>
            <a:off x="4107157" y="5128329"/>
            <a:ext cx="3060790" cy="481279"/>
            <a:chOff x="4171165" y="4863153"/>
            <a:chExt cx="3060790" cy="48127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9E2FFF-CEEF-3FC3-52EC-47FBB0000A4E}"/>
                </a:ext>
              </a:extLst>
            </p:cNvPr>
            <p:cNvSpPr/>
            <p:nvPr/>
          </p:nvSpPr>
          <p:spPr>
            <a:xfrm rot="5400000" flipH="1" flipV="1">
              <a:off x="5739419" y="3899279"/>
              <a:ext cx="445135" cy="2440942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A2CCF-E2D9-CADA-626E-AF8B6A192120}"/>
                </a:ext>
              </a:extLst>
            </p:cNvPr>
            <p:cNvSpPr txBox="1"/>
            <p:nvPr/>
          </p:nvSpPr>
          <p:spPr>
            <a:xfrm>
              <a:off x="4741514" y="4947691"/>
              <a:ext cx="41486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Round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35FF0D9-AD5F-8D51-7A15-71D9211CCE4F}"/>
                </a:ext>
              </a:extLst>
            </p:cNvPr>
            <p:cNvGrpSpPr/>
            <p:nvPr/>
          </p:nvGrpSpPr>
          <p:grpSpPr>
            <a:xfrm>
              <a:off x="6727955" y="4863273"/>
              <a:ext cx="504000" cy="387590"/>
              <a:chOff x="6078935" y="90931"/>
              <a:chExt cx="504000" cy="609071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5693F09-4A77-3920-E892-BEFFF313018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EDED72-A069-017E-DFD7-0719F76FF1D0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05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B83A0-4AD4-945D-9D47-52556C3F3C0B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84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50002-2553-2E42-2605-58D3D8BC23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731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66E01FB-BAE9-A4EB-5646-D118A98B4966}"/>
                </a:ext>
              </a:extLst>
            </p:cNvPr>
            <p:cNvGrpSpPr/>
            <p:nvPr/>
          </p:nvGrpSpPr>
          <p:grpSpPr>
            <a:xfrm>
              <a:off x="6159540" y="4863193"/>
              <a:ext cx="504000" cy="387590"/>
              <a:chOff x="5702543" y="90931"/>
              <a:chExt cx="504000" cy="60907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77E45B2-8061-C0D7-14E7-78AD425C4DD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6729AF-D726-8511-839C-BB9611F7B655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06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34601-993D-DFA2-4E7C-1AC2036EB270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34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36A6F81-BAC7-4F82-A0D1-ED6BE8C6250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4640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FCEB497-C3B3-5CA7-161E-7BB5EBF31EA4}"/>
                </a:ext>
              </a:extLst>
            </p:cNvPr>
            <p:cNvGrpSpPr/>
            <p:nvPr/>
          </p:nvGrpSpPr>
          <p:grpSpPr>
            <a:xfrm>
              <a:off x="5643309" y="4863153"/>
              <a:ext cx="504000" cy="387590"/>
              <a:chOff x="5319633" y="90931"/>
              <a:chExt cx="504000" cy="60907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88317B6-F418-BA59-C966-098281567B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198F07-2857-24CE-5DA1-9FB1A797A9F3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07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8E6A3F-92B9-CE50-B0CB-D181E56F24A6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54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E8774C-6C1B-98BC-C5DC-12EACBBA7F7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470751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0A83259-7D9D-A63C-5847-E55348D2C78D}"/>
                </a:ext>
              </a:extLst>
            </p:cNvPr>
            <p:cNvGrpSpPr/>
            <p:nvPr/>
          </p:nvGrpSpPr>
          <p:grpSpPr>
            <a:xfrm>
              <a:off x="5143038" y="4898261"/>
              <a:ext cx="504000" cy="262963"/>
              <a:chOff x="4924020" y="148550"/>
              <a:chExt cx="504000" cy="41322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530BB8-3A82-A224-FD32-174626304119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solidFill>
                      <a:schemeClr val="bg1">
                        <a:lumMod val="50000"/>
                      </a:schemeClr>
                    </a:solidFill>
                  </a:rPr>
                  <a:t>08</a:t>
                </a:r>
                <a:endParaRPr lang="en-IN" sz="1100" dirty="0">
                  <a:solidFill>
                    <a:srgbClr val="000186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CA8810-7FC6-6025-C22B-E222E450D483}"/>
                  </a:ext>
                </a:extLst>
              </p:cNvPr>
              <p:cNvSpPr txBox="1"/>
              <p:nvPr/>
            </p:nvSpPr>
            <p:spPr>
              <a:xfrm>
                <a:off x="4924020" y="375203"/>
                <a:ext cx="504000" cy="18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rgbClr val="000186"/>
                    </a:solidFill>
                  </a:rPr>
                  <a:t>108</a:t>
                </a:r>
                <a:endParaRPr lang="en-IN" sz="1200" dirty="0">
                  <a:solidFill>
                    <a:srgbClr val="000186"/>
                  </a:solidFill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9FF09FE-9CEE-B5FD-B1DD-6490C2B53B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472827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E196BA-5A5D-5C26-C748-3227D7D856C6}"/>
                </a:ext>
              </a:extLst>
            </p:cNvPr>
            <p:cNvSpPr txBox="1"/>
            <p:nvPr/>
          </p:nvSpPr>
          <p:spPr>
            <a:xfrm>
              <a:off x="4724662" y="5119750"/>
              <a:ext cx="4451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 Heard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1F99540-BDFB-AA5F-0C43-B23B101B8A1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490453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428009-B7FC-C351-C6C4-AC5B0287F40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08988" y="5120102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89FCCA-D694-0EF1-D966-482B2957AFF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21455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644B92-7352-DA3C-7ABA-45124731A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8239" y="5139280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B4F7A7-078C-F4A9-F8C8-36ED154C2F3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995278" y="5117519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3C2BFEF-F6FF-839B-67D2-20EF3DCA4AEC}"/>
                </a:ext>
              </a:extLst>
            </p:cNvPr>
            <p:cNvSpPr/>
            <p:nvPr/>
          </p:nvSpPr>
          <p:spPr>
            <a:xfrm rot="5400000" flipH="1" flipV="1">
              <a:off x="4196369" y="4899753"/>
              <a:ext cx="445135" cy="444224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788AF2-1F8A-DA3F-D9D9-87BD0062752C}"/>
                </a:ext>
              </a:extLst>
            </p:cNvPr>
            <p:cNvSpPr txBox="1"/>
            <p:nvPr/>
          </p:nvSpPr>
          <p:spPr>
            <a:xfrm>
              <a:off x="4243785" y="4915470"/>
              <a:ext cx="36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 SemiCondensed" panose="020B0502040204020203" pitchFamily="34" charset="0"/>
                </a:rPr>
                <a:t>Total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56E103-D040-EE7B-B1B7-23CD9A2BDF31}"/>
                </a:ext>
              </a:extLst>
            </p:cNvPr>
            <p:cNvSpPr txBox="1"/>
            <p:nvPr/>
          </p:nvSpPr>
          <p:spPr>
            <a:xfrm>
              <a:off x="4171165" y="5042495"/>
              <a:ext cx="5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rgbClr val="000186"/>
                  </a:solidFill>
                </a:rPr>
                <a:t>0000</a:t>
              </a:r>
              <a:endParaRPr lang="en-IN" sz="1050" dirty="0">
                <a:solidFill>
                  <a:srgbClr val="000186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2D021-E711-F383-DEF9-A86A85373D7C}"/>
              </a:ext>
            </a:extLst>
          </p:cNvPr>
          <p:cNvSpPr txBox="1"/>
          <p:nvPr/>
        </p:nvSpPr>
        <p:spPr>
          <a:xfrm>
            <a:off x="4107157" y="4901369"/>
            <a:ext cx="1352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rgbClr val="191991"/>
                </a:solidFill>
              </a:rPr>
              <a:t>Summary progress</a:t>
            </a:r>
          </a:p>
        </p:txBody>
      </p:sp>
    </p:spTree>
    <p:extLst>
      <p:ext uri="{BB962C8B-B14F-4D97-AF65-F5344CB8AC3E}">
        <p14:creationId xmlns:p14="http://schemas.microsoft.com/office/powerpoint/2010/main" val="177036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D92961-0E89-2209-64D5-3083A5D1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73EEF5-190D-0237-F08F-70303642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28" y="0"/>
            <a:ext cx="3218688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D856AD-B66A-147D-B0C8-201969CD0304}"/>
              </a:ext>
            </a:extLst>
          </p:cNvPr>
          <p:cNvGrpSpPr/>
          <p:nvPr/>
        </p:nvGrpSpPr>
        <p:grpSpPr>
          <a:xfrm>
            <a:off x="4107157" y="5128329"/>
            <a:ext cx="3060790" cy="481279"/>
            <a:chOff x="4171165" y="4863153"/>
            <a:chExt cx="3060790" cy="48127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3D12012-5BE5-03DB-B3FA-D6BEA52620D9}"/>
                </a:ext>
              </a:extLst>
            </p:cNvPr>
            <p:cNvSpPr/>
            <p:nvPr/>
          </p:nvSpPr>
          <p:spPr>
            <a:xfrm rot="5400000" flipH="1" flipV="1">
              <a:off x="5739419" y="3899279"/>
              <a:ext cx="445135" cy="2440942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28E683-C96F-263F-5565-A133CF0D0923}"/>
                </a:ext>
              </a:extLst>
            </p:cNvPr>
            <p:cNvSpPr txBox="1"/>
            <p:nvPr/>
          </p:nvSpPr>
          <p:spPr>
            <a:xfrm>
              <a:off x="4741514" y="4947691"/>
              <a:ext cx="41486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+mn-ea"/>
                  <a:cs typeface="+mn-cs"/>
                </a:rPr>
                <a:t>Round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04F2C83-8C1E-972A-35E2-7BA65F30BB76}"/>
                </a:ext>
              </a:extLst>
            </p:cNvPr>
            <p:cNvGrpSpPr/>
            <p:nvPr/>
          </p:nvGrpSpPr>
          <p:grpSpPr>
            <a:xfrm>
              <a:off x="6727955" y="4863273"/>
              <a:ext cx="504000" cy="387590"/>
              <a:chOff x="6078935" y="90931"/>
              <a:chExt cx="504000" cy="609071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71A1BC8-52D5-67D7-7F5B-F4AAF2FD43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842542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1572D8-1014-AB13-60E4-4AB660E869A6}"/>
                  </a:ext>
                </a:extLst>
              </p:cNvPr>
              <p:cNvSpPr txBox="1"/>
              <p:nvPr/>
            </p:nvSpPr>
            <p:spPr>
              <a:xfrm>
                <a:off x="6173908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05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56500C-79CC-E479-3DD7-083069CDCC3F}"/>
                  </a:ext>
                </a:extLst>
              </p:cNvPr>
              <p:cNvSpPr txBox="1"/>
              <p:nvPr/>
            </p:nvSpPr>
            <p:spPr>
              <a:xfrm>
                <a:off x="6078935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84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1983B15-2EDB-C1AF-27DE-0D7EE8E5736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261780" y="4731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CD86461-AA39-59FC-F074-1283D877210A}"/>
                </a:ext>
              </a:extLst>
            </p:cNvPr>
            <p:cNvGrpSpPr/>
            <p:nvPr/>
          </p:nvGrpSpPr>
          <p:grpSpPr>
            <a:xfrm>
              <a:off x="6159540" y="4863193"/>
              <a:ext cx="504000" cy="387590"/>
              <a:chOff x="5702543" y="90931"/>
              <a:chExt cx="504000" cy="60907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A8E039-0E3D-F461-C0B4-24741369D5A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6615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EE88E5-CD49-A51A-9F67-DED5FBFEFB4D}"/>
                  </a:ext>
                </a:extLst>
              </p:cNvPr>
              <p:cNvSpPr txBox="1"/>
              <p:nvPr/>
            </p:nvSpPr>
            <p:spPr>
              <a:xfrm>
                <a:off x="579751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06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F86700-9B57-723F-AC4E-0A641A70474C}"/>
                  </a:ext>
                </a:extLst>
              </p:cNvPr>
              <p:cNvSpPr txBox="1"/>
              <p:nvPr/>
            </p:nvSpPr>
            <p:spPr>
              <a:xfrm>
                <a:off x="570254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34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6CB370F-9044-6FC3-4384-F9D13B456F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885388" y="464094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0CCA719-2289-E72A-51F7-17DF4EBBE5D6}"/>
                </a:ext>
              </a:extLst>
            </p:cNvPr>
            <p:cNvGrpSpPr/>
            <p:nvPr/>
          </p:nvGrpSpPr>
          <p:grpSpPr>
            <a:xfrm>
              <a:off x="5643309" y="4863153"/>
              <a:ext cx="504000" cy="387590"/>
              <a:chOff x="5319633" y="90931"/>
              <a:chExt cx="504000" cy="60907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69C5F53-132A-2BB5-3AD2-8B5B94028D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83240" y="395467"/>
                <a:ext cx="60907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3584DF-61C8-8F4F-20A1-E1C73376A073}"/>
                  </a:ext>
                </a:extLst>
              </p:cNvPr>
              <p:cNvSpPr txBox="1"/>
              <p:nvPr/>
            </p:nvSpPr>
            <p:spPr>
              <a:xfrm>
                <a:off x="5414606" y="149444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07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B21175-66AA-10B4-963A-2A3F580706ED}"/>
                  </a:ext>
                </a:extLst>
              </p:cNvPr>
              <p:cNvSpPr txBox="1"/>
              <p:nvPr/>
            </p:nvSpPr>
            <p:spPr>
              <a:xfrm>
                <a:off x="5319633" y="390619"/>
                <a:ext cx="504000" cy="25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54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34834B4-BF4D-C9E8-5669-2C7651994B5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02478" y="470751"/>
                <a:ext cx="13390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1CC8C5-87DC-F956-3750-7D2374FE6DA1}"/>
                </a:ext>
              </a:extLst>
            </p:cNvPr>
            <p:cNvGrpSpPr/>
            <p:nvPr/>
          </p:nvGrpSpPr>
          <p:grpSpPr>
            <a:xfrm>
              <a:off x="5143038" y="4898261"/>
              <a:ext cx="504000" cy="262963"/>
              <a:chOff x="4924020" y="148550"/>
              <a:chExt cx="504000" cy="41322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9F14B1-18F5-19C4-2921-4BDBA647960B}"/>
                  </a:ext>
                </a:extLst>
              </p:cNvPr>
              <p:cNvSpPr txBox="1"/>
              <p:nvPr/>
            </p:nvSpPr>
            <p:spPr>
              <a:xfrm>
                <a:off x="5031248" y="148550"/>
                <a:ext cx="324000" cy="1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08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E73E6B-987D-60E5-6C95-78FFB9D47FB5}"/>
                  </a:ext>
                </a:extLst>
              </p:cNvPr>
              <p:cNvSpPr txBox="1"/>
              <p:nvPr/>
            </p:nvSpPr>
            <p:spPr>
              <a:xfrm>
                <a:off x="4924020" y="375203"/>
                <a:ext cx="504000" cy="18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108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3CFD979-5AA1-3C7C-CAD6-C5393DC3A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120" y="472827"/>
                <a:ext cx="13390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9A80B9-E5F9-FE04-7A46-595C68F6D01E}"/>
                </a:ext>
              </a:extLst>
            </p:cNvPr>
            <p:cNvSpPr txBox="1"/>
            <p:nvPr/>
          </p:nvSpPr>
          <p:spPr>
            <a:xfrm>
              <a:off x="4724662" y="5119750"/>
              <a:ext cx="4451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+mn-ea"/>
                  <a:cs typeface="+mn-cs"/>
                </a:rPr>
                <a:t> Heard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C60782-CC04-9B0C-EE48-27BAAB2E65A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490453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673C44-CC16-AF8C-FDE9-DDA40A5470E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08988" y="5120102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590D521-5F8B-2BD5-CE74-C9EDA762D1F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521455" y="5133617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4DFD65F-D2EF-F179-5C9B-16A26EAA1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8239" y="5139280"/>
              <a:ext cx="18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B8CDFE9-2932-34A3-F749-0A6159CD2BC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995278" y="5117519"/>
              <a:ext cx="32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573FC05-150C-2BEC-9804-91C91F3CB4B0}"/>
                </a:ext>
              </a:extLst>
            </p:cNvPr>
            <p:cNvSpPr/>
            <p:nvPr/>
          </p:nvSpPr>
          <p:spPr>
            <a:xfrm rot="5400000" flipH="1" flipV="1">
              <a:off x="4196369" y="4899753"/>
              <a:ext cx="445135" cy="444224"/>
            </a:xfrm>
            <a:prstGeom prst="roundRect">
              <a:avLst>
                <a:gd name="adj" fmla="val 13766"/>
              </a:avLst>
            </a:prstGeom>
            <a:solidFill>
              <a:schemeClr val="bg1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0368FB-188C-2110-0428-DDA001FE5380}"/>
                </a:ext>
              </a:extLst>
            </p:cNvPr>
            <p:cNvSpPr txBox="1"/>
            <p:nvPr/>
          </p:nvSpPr>
          <p:spPr>
            <a:xfrm>
              <a:off x="4243785" y="4915470"/>
              <a:ext cx="360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Bahnschrift Light SemiCondensed" panose="020B0502040204020203" pitchFamily="34" charset="0"/>
                  <a:ea typeface="+mn-ea"/>
                  <a:cs typeface="+mn-cs"/>
                </a:rPr>
                <a:t>Total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21B2FE-B2C3-9679-9DAD-07EECAA88CD8}"/>
                </a:ext>
              </a:extLst>
            </p:cNvPr>
            <p:cNvSpPr txBox="1"/>
            <p:nvPr/>
          </p:nvSpPr>
          <p:spPr>
            <a:xfrm>
              <a:off x="4171165" y="5042495"/>
              <a:ext cx="5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1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0000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CA08EE-F500-CF3F-A721-3BA48E8FF3EA}"/>
              </a:ext>
            </a:extLst>
          </p:cNvPr>
          <p:cNvSpPr txBox="1"/>
          <p:nvPr/>
        </p:nvSpPr>
        <p:spPr>
          <a:xfrm>
            <a:off x="4107157" y="4901369"/>
            <a:ext cx="1352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19199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 progress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484CA3C-780B-D384-6298-32825F043713}"/>
              </a:ext>
            </a:extLst>
          </p:cNvPr>
          <p:cNvSpPr/>
          <p:nvPr/>
        </p:nvSpPr>
        <p:spPr>
          <a:xfrm>
            <a:off x="4030028" y="0"/>
            <a:ext cx="3218681" cy="6858000"/>
          </a:xfrm>
          <a:prstGeom prst="roundRect">
            <a:avLst>
              <a:gd name="adj" fmla="val 0"/>
            </a:avLst>
          </a:prstGeom>
          <a:solidFill>
            <a:srgbClr val="0D0D0D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57844C0-AFD7-DBB8-B0A0-5F854F69B16E}"/>
              </a:ext>
            </a:extLst>
          </p:cNvPr>
          <p:cNvSpPr/>
          <p:nvPr/>
        </p:nvSpPr>
        <p:spPr>
          <a:xfrm>
            <a:off x="4129278" y="2615185"/>
            <a:ext cx="3011238" cy="2468134"/>
          </a:xfrm>
          <a:prstGeom prst="roundRect">
            <a:avLst>
              <a:gd name="adj" fmla="val 37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7EE68-30F9-08C1-4B4F-71D7CE15E150}"/>
              </a:ext>
            </a:extLst>
          </p:cNvPr>
          <p:cNvSpPr txBox="1"/>
          <p:nvPr/>
        </p:nvSpPr>
        <p:spPr>
          <a:xfrm>
            <a:off x="4859195" y="2919661"/>
            <a:ext cx="1585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Hare Krishna, I will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0FCA4B-5E2E-019E-33BC-1B7CE13EAD61}"/>
              </a:ext>
            </a:extLst>
          </p:cNvPr>
          <p:cNvGrpSpPr/>
          <p:nvPr/>
        </p:nvGrpSpPr>
        <p:grpSpPr>
          <a:xfrm>
            <a:off x="5331030" y="2228783"/>
            <a:ext cx="720000" cy="720000"/>
            <a:chOff x="4496019" y="992346"/>
            <a:chExt cx="1440000" cy="144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0F61E1-3016-023B-C001-8AFF860175A2}"/>
                </a:ext>
              </a:extLst>
            </p:cNvPr>
            <p:cNvSpPr/>
            <p:nvPr/>
          </p:nvSpPr>
          <p:spPr>
            <a:xfrm>
              <a:off x="4496019" y="992346"/>
              <a:ext cx="1440000" cy="1440000"/>
            </a:xfrm>
            <a:prstGeom prst="ellipse">
              <a:avLst/>
            </a:prstGeom>
            <a:solidFill>
              <a:srgbClr val="191A9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F079F2-1BCF-7994-7A4E-CF64F9B74E48}"/>
                </a:ext>
              </a:extLst>
            </p:cNvPr>
            <p:cNvSpPr/>
            <p:nvPr/>
          </p:nvSpPr>
          <p:spPr>
            <a:xfrm>
              <a:off x="4632851" y="1144914"/>
              <a:ext cx="1152000" cy="1152000"/>
            </a:xfrm>
            <a:prstGeom prst="ellips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1" name="Graphic 30" descr="Lightbulb and gear with solid fill">
              <a:extLst>
                <a:ext uri="{FF2B5EF4-FFF2-40B4-BE49-F238E27FC236}">
                  <a16:creationId xmlns:a16="http://schemas.microsoft.com/office/drawing/2014/main" id="{1266BC08-F0D5-BEAE-02AA-964B647CB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55163" y="1208922"/>
              <a:ext cx="540000" cy="540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403747-B00B-ECFE-6859-10EA6AC0775F}"/>
                </a:ext>
              </a:extLst>
            </p:cNvPr>
            <p:cNvSpPr txBox="1"/>
            <p:nvPr/>
          </p:nvSpPr>
          <p:spPr>
            <a:xfrm>
              <a:off x="4626001" y="1803786"/>
              <a:ext cx="1152000" cy="288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19199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0E1881-C10B-1B23-DC71-3374907B5110}"/>
                </a:ext>
              </a:extLst>
            </p:cNvPr>
            <p:cNvSpPr txBox="1"/>
            <p:nvPr/>
          </p:nvSpPr>
          <p:spPr>
            <a:xfrm>
              <a:off x="4605747" y="1770640"/>
              <a:ext cx="1188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</a:rPr>
                <a:t>Chant &amp; Hear</a:t>
              </a:r>
              <a:endParaRPr lang="en-IN" sz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CC4E45-A129-E418-2B5D-BCC072D46A88}"/>
              </a:ext>
            </a:extLst>
          </p:cNvPr>
          <p:cNvSpPr txBox="1"/>
          <p:nvPr/>
        </p:nvSpPr>
        <p:spPr>
          <a:xfrm>
            <a:off x="4298714" y="3254580"/>
            <a:ext cx="2736000" cy="360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200" dirty="0"/>
              <a:t>Always look at the app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482A46-7D79-96C2-2AA9-9D3156CC2196}"/>
              </a:ext>
            </a:extLst>
          </p:cNvPr>
          <p:cNvSpPr txBox="1"/>
          <p:nvPr/>
        </p:nvSpPr>
        <p:spPr>
          <a:xfrm>
            <a:off x="4296649" y="3665286"/>
            <a:ext cx="2736000" cy="360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100" dirty="0"/>
              <a:t>Consciously increase level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896037-AA4C-323B-EB05-657B5264889F}"/>
              </a:ext>
            </a:extLst>
          </p:cNvPr>
          <p:cNvSpPr txBox="1"/>
          <p:nvPr/>
        </p:nvSpPr>
        <p:spPr>
          <a:xfrm>
            <a:off x="4296649" y="4075992"/>
            <a:ext cx="2736000" cy="2616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100" dirty="0"/>
              <a:t>Check chanting and hearing count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C67DA3A-191F-8A45-0BD4-E249052133A2}"/>
              </a:ext>
            </a:extLst>
          </p:cNvPr>
          <p:cNvGrpSpPr/>
          <p:nvPr/>
        </p:nvGrpSpPr>
        <p:grpSpPr>
          <a:xfrm>
            <a:off x="5042773" y="4629605"/>
            <a:ext cx="1275143" cy="333403"/>
            <a:chOff x="5251236" y="4236568"/>
            <a:chExt cx="1275143" cy="333403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3BBB62D-C4D0-1CF5-2BFE-7C1FB99D8B83}"/>
                </a:ext>
              </a:extLst>
            </p:cNvPr>
            <p:cNvSpPr/>
            <p:nvPr/>
          </p:nvSpPr>
          <p:spPr>
            <a:xfrm>
              <a:off x="5251236" y="4236568"/>
              <a:ext cx="1264884" cy="333403"/>
            </a:xfrm>
            <a:prstGeom prst="roundRect">
              <a:avLst>
                <a:gd name="adj" fmla="val 50000"/>
              </a:avLst>
            </a:prstGeom>
            <a:solidFill>
              <a:srgbClr val="19199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dirty="0"/>
            </a:p>
          </p:txBody>
        </p:sp>
        <p:pic>
          <p:nvPicPr>
            <p:cNvPr id="56" name="Graphic 55" descr="Thumbs up sign with solid fill">
              <a:extLst>
                <a:ext uri="{FF2B5EF4-FFF2-40B4-BE49-F238E27FC236}">
                  <a16:creationId xmlns:a16="http://schemas.microsoft.com/office/drawing/2014/main" id="{DF05CBEE-8675-8193-2E76-FCF17A81C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03122" y="4262506"/>
              <a:ext cx="252000" cy="2520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469EA50-406F-F1FA-7C2B-9151BDA53AE6}"/>
                </a:ext>
              </a:extLst>
            </p:cNvPr>
            <p:cNvSpPr txBox="1"/>
            <p:nvPr/>
          </p:nvSpPr>
          <p:spPr>
            <a:xfrm>
              <a:off x="5663795" y="4243917"/>
              <a:ext cx="8625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spc="300" dirty="0">
                  <a:solidFill>
                    <a:schemeClr val="bg1"/>
                  </a:solidFill>
                </a:rPr>
                <a:t>I Will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6320DEC-1629-A0FE-A6D9-D937A2A8C5B6}"/>
              </a:ext>
            </a:extLst>
          </p:cNvPr>
          <p:cNvGrpSpPr/>
          <p:nvPr/>
        </p:nvGrpSpPr>
        <p:grpSpPr>
          <a:xfrm>
            <a:off x="6682949" y="3367055"/>
            <a:ext cx="180000" cy="144000"/>
            <a:chOff x="1005840" y="3352284"/>
            <a:chExt cx="362880" cy="36592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B857B51-BED8-99AD-9D3E-08C8DEB88CF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352284"/>
              <a:ext cx="180000" cy="36000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EA97EE9-1BB3-0D0F-886E-423FD96CD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8720" y="3358212"/>
              <a:ext cx="180000" cy="36000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DBA9748-B382-BDDF-15A8-3F406AB0F6A3}"/>
              </a:ext>
            </a:extLst>
          </p:cNvPr>
          <p:cNvGrpSpPr/>
          <p:nvPr/>
        </p:nvGrpSpPr>
        <p:grpSpPr>
          <a:xfrm>
            <a:off x="6696127" y="3766393"/>
            <a:ext cx="180000" cy="144000"/>
            <a:chOff x="1005840" y="3352284"/>
            <a:chExt cx="362880" cy="36592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D5BA2EB-FEFF-B6AE-6A72-0EBC75C55B7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352284"/>
              <a:ext cx="180000" cy="36000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499152-ED66-DF28-A13F-6B1D0EB19E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8720" y="3358212"/>
              <a:ext cx="180000" cy="36000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A0E8D0C-EF35-8DCF-30F5-07F4BFD3CF2D}"/>
              </a:ext>
            </a:extLst>
          </p:cNvPr>
          <p:cNvGrpSpPr/>
          <p:nvPr/>
        </p:nvGrpSpPr>
        <p:grpSpPr>
          <a:xfrm>
            <a:off x="6709304" y="4147444"/>
            <a:ext cx="180000" cy="144000"/>
            <a:chOff x="1005840" y="3352284"/>
            <a:chExt cx="362880" cy="36592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49A5A91-4539-AF89-F3D1-CA055E01988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352284"/>
              <a:ext cx="180000" cy="36000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ED1193A-322D-26AC-5393-CB7FAFC61E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8720" y="3358212"/>
              <a:ext cx="180000" cy="36000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52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73225-738F-77AC-CE50-E1BA803C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1315E9C-6144-599A-5F78-2F096B6D1F95}"/>
              </a:ext>
            </a:extLst>
          </p:cNvPr>
          <p:cNvGrpSpPr/>
          <p:nvPr/>
        </p:nvGrpSpPr>
        <p:grpSpPr>
          <a:xfrm>
            <a:off x="4030028" y="189000"/>
            <a:ext cx="3218688" cy="6480000"/>
            <a:chOff x="4030028" y="189000"/>
            <a:chExt cx="3218688" cy="6480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879F0E-5796-1201-CE7D-400E0FBD070E}"/>
                </a:ext>
              </a:extLst>
            </p:cNvPr>
            <p:cNvGrpSpPr/>
            <p:nvPr/>
          </p:nvGrpSpPr>
          <p:grpSpPr>
            <a:xfrm>
              <a:off x="4030028" y="189000"/>
              <a:ext cx="3218688" cy="6480000"/>
              <a:chOff x="4030028" y="0"/>
              <a:chExt cx="3218688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3849568-0C3D-A9FE-18DA-CF70027A9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30028" y="0"/>
                <a:ext cx="3218688" cy="6858000"/>
              </a:xfrm>
              <a:prstGeom prst="rect">
                <a:avLst/>
              </a:prstGeom>
            </p:spPr>
          </p:pic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DB0DF07-DC72-2158-BDB9-D20112A6B95D}"/>
                  </a:ext>
                </a:extLst>
              </p:cNvPr>
              <p:cNvSpPr/>
              <p:nvPr/>
            </p:nvSpPr>
            <p:spPr>
              <a:xfrm rot="5400000" flipH="1" flipV="1">
                <a:off x="5445874" y="3733750"/>
                <a:ext cx="445135" cy="2772000"/>
              </a:xfrm>
              <a:prstGeom prst="roundRect">
                <a:avLst>
                  <a:gd name="adj" fmla="val 13766"/>
                </a:avLst>
              </a:prstGeom>
              <a:solidFill>
                <a:schemeClr val="bg1"/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3A736-980E-BAFD-81D1-9F5D80AB0A33}"/>
                  </a:ext>
                </a:extLst>
              </p:cNvPr>
              <p:cNvSpPr txBox="1"/>
              <p:nvPr/>
            </p:nvSpPr>
            <p:spPr>
              <a:xfrm>
                <a:off x="4320890" y="4947691"/>
                <a:ext cx="41486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  <a:ea typeface="+mn-ea"/>
                    <a:cs typeface="+mn-cs"/>
                  </a:rPr>
                  <a:t>Round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2CE1309-3845-3498-DEA8-B98EE8A4D87D}"/>
                  </a:ext>
                </a:extLst>
              </p:cNvPr>
              <p:cNvGrpSpPr/>
              <p:nvPr/>
            </p:nvGrpSpPr>
            <p:grpSpPr>
              <a:xfrm>
                <a:off x="6307331" y="4863273"/>
                <a:ext cx="504000" cy="387590"/>
                <a:chOff x="6078935" y="90931"/>
                <a:chExt cx="504000" cy="609071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A6DC77F-3F90-DC25-FF98-4B69B3C2E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842542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B5675C-D647-B321-3E68-5781A524476B}"/>
                    </a:ext>
                  </a:extLst>
                </p:cNvPr>
                <p:cNvSpPr txBox="1"/>
                <p:nvPr/>
              </p:nvSpPr>
              <p:spPr>
                <a:xfrm>
                  <a:off x="6173908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05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67FD833-8E20-0C80-1558-928CC703AFE6}"/>
                    </a:ext>
                  </a:extLst>
                </p:cNvPr>
                <p:cNvSpPr txBox="1"/>
                <p:nvPr/>
              </p:nvSpPr>
              <p:spPr>
                <a:xfrm>
                  <a:off x="6078935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84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D6F02E3-785D-0CCF-7D9A-835C7815D3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261780" y="473194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EDA109E-BAF7-FFF9-1BB7-8B52C04FEFD0}"/>
                  </a:ext>
                </a:extLst>
              </p:cNvPr>
              <p:cNvGrpSpPr/>
              <p:nvPr/>
            </p:nvGrpSpPr>
            <p:grpSpPr>
              <a:xfrm>
                <a:off x="5738916" y="4863193"/>
                <a:ext cx="504000" cy="387590"/>
                <a:chOff x="5702543" y="90931"/>
                <a:chExt cx="504000" cy="609071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9628461-7263-DE15-630E-1A1DAF0C9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466150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CEC255-B5F5-338B-F789-75C084528AD0}"/>
                    </a:ext>
                  </a:extLst>
                </p:cNvPr>
                <p:cNvSpPr txBox="1"/>
                <p:nvPr/>
              </p:nvSpPr>
              <p:spPr>
                <a:xfrm>
                  <a:off x="5797516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06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A954C27-4B8E-EE32-C3AB-02792FDC85DE}"/>
                    </a:ext>
                  </a:extLst>
                </p:cNvPr>
                <p:cNvSpPr txBox="1"/>
                <p:nvPr/>
              </p:nvSpPr>
              <p:spPr>
                <a:xfrm>
                  <a:off x="5702543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34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B3E7FAE-5128-9A9E-65B1-92B93CD0F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885388" y="464094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974B8B-8FA9-01E1-6BA5-58E37B00508E}"/>
                  </a:ext>
                </a:extLst>
              </p:cNvPr>
              <p:cNvGrpSpPr/>
              <p:nvPr/>
            </p:nvGrpSpPr>
            <p:grpSpPr>
              <a:xfrm>
                <a:off x="5222685" y="4863153"/>
                <a:ext cx="504000" cy="387590"/>
                <a:chOff x="5319633" y="90931"/>
                <a:chExt cx="504000" cy="609071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A092B9B-6ABE-908B-C80F-9BDBE6B52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83240" y="395467"/>
                  <a:ext cx="60907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947C3A2-B65D-2348-7FFA-3E2BA5F77B2B}"/>
                    </a:ext>
                  </a:extLst>
                </p:cNvPr>
                <p:cNvSpPr txBox="1"/>
                <p:nvPr/>
              </p:nvSpPr>
              <p:spPr>
                <a:xfrm>
                  <a:off x="5414606" y="149444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07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A2E340-D4EA-2DBA-5C77-ABDC9F9222C1}"/>
                    </a:ext>
                  </a:extLst>
                </p:cNvPr>
                <p:cNvSpPr txBox="1"/>
                <p:nvPr/>
              </p:nvSpPr>
              <p:spPr>
                <a:xfrm>
                  <a:off x="5319633" y="390619"/>
                  <a:ext cx="504000" cy="250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54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8C7A674-F53D-A546-6812-6D8EE3E1E5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502478" y="470751"/>
                  <a:ext cx="13390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0A74DF9-0EA3-4BB2-218A-9992CABF1D49}"/>
                  </a:ext>
                </a:extLst>
              </p:cNvPr>
              <p:cNvGrpSpPr/>
              <p:nvPr/>
            </p:nvGrpSpPr>
            <p:grpSpPr>
              <a:xfrm>
                <a:off x="4722414" y="4898261"/>
                <a:ext cx="504000" cy="262963"/>
                <a:chOff x="4924020" y="148550"/>
                <a:chExt cx="504000" cy="413227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4C8ACBA-7A14-F0EC-78A5-64198C787AD7}"/>
                    </a:ext>
                  </a:extLst>
                </p:cNvPr>
                <p:cNvSpPr txBox="1"/>
                <p:nvPr/>
              </p:nvSpPr>
              <p:spPr>
                <a:xfrm>
                  <a:off x="5031248" y="148550"/>
                  <a:ext cx="324000" cy="182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08</a:t>
                  </a:r>
                  <a:endPara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9EA37C8-1293-CBA3-F40C-C207B334F3DC}"/>
                    </a:ext>
                  </a:extLst>
                </p:cNvPr>
                <p:cNvSpPr txBox="1"/>
                <p:nvPr/>
              </p:nvSpPr>
              <p:spPr>
                <a:xfrm>
                  <a:off x="4924020" y="375203"/>
                  <a:ext cx="504000" cy="1865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18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108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18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1862E6B-01C5-0CDF-D2F9-BF1B770D3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9120" y="472827"/>
                  <a:ext cx="133908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73BCD7-8FC1-18A8-5348-FF8605575724}"/>
                  </a:ext>
                </a:extLst>
              </p:cNvPr>
              <p:cNvSpPr txBox="1"/>
              <p:nvPr/>
            </p:nvSpPr>
            <p:spPr>
              <a:xfrm>
                <a:off x="4304038" y="5119750"/>
                <a:ext cx="44513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  <a:ea typeface="+mn-ea"/>
                    <a:cs typeface="+mn-cs"/>
                  </a:rPr>
                  <a:t> Heard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9530E0D-82D6-2351-4A0B-9ED1F4ED8BF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60685" y="5133617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51B7580-EBAE-F453-74C2-6F165F3B1A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588364" y="5120102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7987C87-C4BF-8132-FDB0-5408F29849F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100831" y="5133617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87C7DDB-4DB2-FB1C-2545-7CA2C845EF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708254" y="5120102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62B72BD-B916-E0AC-9DD0-4D8D8100E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7615" y="5139280"/>
                <a:ext cx="18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0BE6579-6CD0-5E52-ED17-7C45F3E37D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574654" y="5117519"/>
                <a:ext cx="3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C507DA2A-70F7-F55A-FE40-CAC25BCBB0C4}"/>
                </a:ext>
              </a:extLst>
            </p:cNvPr>
            <p:cNvSpPr/>
            <p:nvPr/>
          </p:nvSpPr>
          <p:spPr>
            <a:xfrm>
              <a:off x="4030028" y="5650992"/>
              <a:ext cx="3218688" cy="101800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DD49A43-55C1-5280-8BFE-C06F52BD3EEC}"/>
                </a:ext>
              </a:extLst>
            </p:cNvPr>
            <p:cNvSpPr/>
            <p:nvPr/>
          </p:nvSpPr>
          <p:spPr>
            <a:xfrm>
              <a:off x="5503423" y="6311338"/>
              <a:ext cx="804544" cy="262128"/>
            </a:xfrm>
            <a:prstGeom prst="roundRect">
              <a:avLst/>
            </a:prstGeom>
            <a:solidFill>
              <a:srgbClr val="19199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Increase</a:t>
              </a:r>
              <a:endParaRPr lang="en-IN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19D522-40FD-A089-52EC-2E7BEDC2165B}"/>
                </a:ext>
              </a:extLst>
            </p:cNvPr>
            <p:cNvSpPr txBox="1"/>
            <p:nvPr/>
          </p:nvSpPr>
          <p:spPr>
            <a:xfrm>
              <a:off x="4697760" y="5726093"/>
              <a:ext cx="2448000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rgbClr val="191991"/>
                  </a:solidFill>
                </a:rPr>
                <a:t>You have completed milestone, increase the Hearing level</a:t>
              </a:r>
              <a:endParaRPr lang="en-IN" sz="1400" dirty="0">
                <a:ln w="0"/>
                <a:solidFill>
                  <a:srgbClr val="19199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F03466-85D1-4F85-4486-CD7D725178EB}"/>
                </a:ext>
              </a:extLst>
            </p:cNvPr>
            <p:cNvGrpSpPr/>
            <p:nvPr/>
          </p:nvGrpSpPr>
          <p:grpSpPr>
            <a:xfrm>
              <a:off x="4126352" y="5876265"/>
              <a:ext cx="475085" cy="535581"/>
              <a:chOff x="1142215" y="3759897"/>
              <a:chExt cx="668969" cy="65715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8611DAA-EBEE-0FEA-AF9F-E1C8B85A49B6}"/>
                  </a:ext>
                </a:extLst>
              </p:cNvPr>
              <p:cNvSpPr/>
              <p:nvPr/>
            </p:nvSpPr>
            <p:spPr>
              <a:xfrm>
                <a:off x="1225296" y="4165056"/>
                <a:ext cx="144000" cy="252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DA6B88-1CCC-51DB-0D61-42CEB56C84FF}"/>
                  </a:ext>
                </a:extLst>
              </p:cNvPr>
              <p:cNvSpPr/>
              <p:nvPr/>
            </p:nvSpPr>
            <p:spPr>
              <a:xfrm>
                <a:off x="1446240" y="4021056"/>
                <a:ext cx="144000" cy="396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46D517-22B9-7ABC-6F2A-51F2695B0099}"/>
                  </a:ext>
                </a:extLst>
              </p:cNvPr>
              <p:cNvSpPr/>
              <p:nvPr/>
            </p:nvSpPr>
            <p:spPr>
              <a:xfrm>
                <a:off x="1667184" y="3877056"/>
                <a:ext cx="144000" cy="540000"/>
              </a:xfrm>
              <a:prstGeom prst="rect">
                <a:avLst/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Arrow: Up 30">
                <a:extLst>
                  <a:ext uri="{FF2B5EF4-FFF2-40B4-BE49-F238E27FC236}">
                    <a16:creationId xmlns:a16="http://schemas.microsoft.com/office/drawing/2014/main" id="{69FD11C7-F5EB-7484-B561-E904A73A2007}"/>
                  </a:ext>
                </a:extLst>
              </p:cNvPr>
              <p:cNvSpPr/>
              <p:nvPr/>
            </p:nvSpPr>
            <p:spPr>
              <a:xfrm rot="3038258">
                <a:off x="1383367" y="3518745"/>
                <a:ext cx="176688" cy="658992"/>
              </a:xfrm>
              <a:prstGeom prst="upArrow">
                <a:avLst>
                  <a:gd name="adj1" fmla="val 24578"/>
                  <a:gd name="adj2" fmla="val 60169"/>
                </a:avLst>
              </a:prstGeom>
              <a:solidFill>
                <a:srgbClr val="19199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FC302D4-46F5-B026-2E76-042DCE668D71}"/>
              </a:ext>
            </a:extLst>
          </p:cNvPr>
          <p:cNvSpPr/>
          <p:nvPr/>
        </p:nvSpPr>
        <p:spPr>
          <a:xfrm>
            <a:off x="4030028" y="189000"/>
            <a:ext cx="3218688" cy="5441559"/>
          </a:xfrm>
          <a:prstGeom prst="rect">
            <a:avLst/>
          </a:prstGeom>
          <a:solidFill>
            <a:srgbClr val="0D0D0D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85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D9CB12-4C1B-BABD-6424-93C658456D8F}"/>
              </a:ext>
            </a:extLst>
          </p:cNvPr>
          <p:cNvGrpSpPr/>
          <p:nvPr/>
        </p:nvGrpSpPr>
        <p:grpSpPr>
          <a:xfrm>
            <a:off x="7269037" y="438912"/>
            <a:ext cx="3491484" cy="6300216"/>
            <a:chOff x="7269037" y="438912"/>
            <a:chExt cx="3491484" cy="63002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D4A58B-20EB-E7A8-F27F-8D47468BC8AD}"/>
                </a:ext>
              </a:extLst>
            </p:cNvPr>
            <p:cNvSpPr/>
            <p:nvPr/>
          </p:nvSpPr>
          <p:spPr>
            <a:xfrm>
              <a:off x="7278181" y="438912"/>
              <a:ext cx="3464052" cy="619963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82CEFC-455A-1556-C5F9-7383482C8BF6}"/>
                </a:ext>
              </a:extLst>
            </p:cNvPr>
            <p:cNvSpPr/>
            <p:nvPr/>
          </p:nvSpPr>
          <p:spPr>
            <a:xfrm>
              <a:off x="7269037" y="2258568"/>
              <a:ext cx="3482340" cy="4379975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  <a:gd name="connsiteX0" fmla="*/ 0 w 4428210"/>
                <a:gd name="connsiteY0" fmla="*/ 1274414 h 3374136"/>
                <a:gd name="connsiteX1" fmla="*/ 4428210 w 4428210"/>
                <a:gd name="connsiteY1" fmla="*/ 0 h 3374136"/>
                <a:gd name="connsiteX2" fmla="*/ 4428210 w 4428210"/>
                <a:gd name="connsiteY2" fmla="*/ 3374136 h 3374136"/>
                <a:gd name="connsiteX3" fmla="*/ 11658 w 4428210"/>
                <a:gd name="connsiteY3" fmla="*/ 3374136 h 3374136"/>
                <a:gd name="connsiteX4" fmla="*/ 0 w 4428210"/>
                <a:gd name="connsiteY4" fmla="*/ 1274414 h 3374136"/>
                <a:gd name="connsiteX0" fmla="*/ 0 w 4439868"/>
                <a:gd name="connsiteY0" fmla="*/ 1851894 h 3951616"/>
                <a:gd name="connsiteX1" fmla="*/ 4439868 w 4439868"/>
                <a:gd name="connsiteY1" fmla="*/ 0 h 3951616"/>
                <a:gd name="connsiteX2" fmla="*/ 4428210 w 4439868"/>
                <a:gd name="connsiteY2" fmla="*/ 3951616 h 3951616"/>
                <a:gd name="connsiteX3" fmla="*/ 11658 w 4439868"/>
                <a:gd name="connsiteY3" fmla="*/ 3951616 h 3951616"/>
                <a:gd name="connsiteX4" fmla="*/ 0 w 4439868"/>
                <a:gd name="connsiteY4" fmla="*/ 1851894 h 3951616"/>
                <a:gd name="connsiteX0" fmla="*/ 0 w 4439868"/>
                <a:gd name="connsiteY0" fmla="*/ 1851894 h 3951616"/>
                <a:gd name="connsiteX1" fmla="*/ 4439868 w 4439868"/>
                <a:gd name="connsiteY1" fmla="*/ 0 h 3951616"/>
                <a:gd name="connsiteX2" fmla="*/ 4428210 w 4439868"/>
                <a:gd name="connsiteY2" fmla="*/ 3951616 h 3951616"/>
                <a:gd name="connsiteX3" fmla="*/ 11658 w 4439868"/>
                <a:gd name="connsiteY3" fmla="*/ 3951616 h 3951616"/>
                <a:gd name="connsiteX4" fmla="*/ 0 w 4439868"/>
                <a:gd name="connsiteY4" fmla="*/ 1851894 h 395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9868" h="3951616">
                  <a:moveTo>
                    <a:pt x="0" y="1851894"/>
                  </a:moveTo>
                  <a:cubicBezTo>
                    <a:pt x="2249507" y="1617228"/>
                    <a:pt x="3266388" y="231648"/>
                    <a:pt x="4439868" y="0"/>
                  </a:cubicBezTo>
                  <a:lnTo>
                    <a:pt x="4428210" y="3951616"/>
                  </a:lnTo>
                  <a:lnTo>
                    <a:pt x="11658" y="3951616"/>
                  </a:lnTo>
                  <a:cubicBezTo>
                    <a:pt x="11658" y="3037216"/>
                    <a:pt x="0" y="2766294"/>
                    <a:pt x="0" y="185189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66CD6024-DFED-05D8-8EF8-B006898582BC}"/>
                </a:ext>
              </a:extLst>
            </p:cNvPr>
            <p:cNvSpPr/>
            <p:nvPr/>
          </p:nvSpPr>
          <p:spPr>
            <a:xfrm>
              <a:off x="7278181" y="2359153"/>
              <a:ext cx="3482340" cy="4379975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  <a:gd name="connsiteX0" fmla="*/ 0 w 4428210"/>
                <a:gd name="connsiteY0" fmla="*/ 1274414 h 3374136"/>
                <a:gd name="connsiteX1" fmla="*/ 4428210 w 4428210"/>
                <a:gd name="connsiteY1" fmla="*/ 0 h 3374136"/>
                <a:gd name="connsiteX2" fmla="*/ 4428210 w 4428210"/>
                <a:gd name="connsiteY2" fmla="*/ 3374136 h 3374136"/>
                <a:gd name="connsiteX3" fmla="*/ 11658 w 4428210"/>
                <a:gd name="connsiteY3" fmla="*/ 3374136 h 3374136"/>
                <a:gd name="connsiteX4" fmla="*/ 0 w 4428210"/>
                <a:gd name="connsiteY4" fmla="*/ 1274414 h 3374136"/>
                <a:gd name="connsiteX0" fmla="*/ 0 w 4439868"/>
                <a:gd name="connsiteY0" fmla="*/ 1851894 h 3951616"/>
                <a:gd name="connsiteX1" fmla="*/ 4439868 w 4439868"/>
                <a:gd name="connsiteY1" fmla="*/ 0 h 3951616"/>
                <a:gd name="connsiteX2" fmla="*/ 4428210 w 4439868"/>
                <a:gd name="connsiteY2" fmla="*/ 3951616 h 3951616"/>
                <a:gd name="connsiteX3" fmla="*/ 11658 w 4439868"/>
                <a:gd name="connsiteY3" fmla="*/ 3951616 h 3951616"/>
                <a:gd name="connsiteX4" fmla="*/ 0 w 4439868"/>
                <a:gd name="connsiteY4" fmla="*/ 1851894 h 3951616"/>
                <a:gd name="connsiteX0" fmla="*/ 0 w 4439868"/>
                <a:gd name="connsiteY0" fmla="*/ 1851894 h 3951616"/>
                <a:gd name="connsiteX1" fmla="*/ 4439868 w 4439868"/>
                <a:gd name="connsiteY1" fmla="*/ 0 h 3951616"/>
                <a:gd name="connsiteX2" fmla="*/ 4428210 w 4439868"/>
                <a:gd name="connsiteY2" fmla="*/ 3951616 h 3951616"/>
                <a:gd name="connsiteX3" fmla="*/ 11658 w 4439868"/>
                <a:gd name="connsiteY3" fmla="*/ 3951616 h 3951616"/>
                <a:gd name="connsiteX4" fmla="*/ 0 w 4439868"/>
                <a:gd name="connsiteY4" fmla="*/ 1851894 h 395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9868" h="3951616">
                  <a:moveTo>
                    <a:pt x="0" y="1851894"/>
                  </a:moveTo>
                  <a:cubicBezTo>
                    <a:pt x="2249507" y="1617228"/>
                    <a:pt x="3266388" y="231648"/>
                    <a:pt x="4439868" y="0"/>
                  </a:cubicBezTo>
                  <a:lnTo>
                    <a:pt x="4428210" y="3951616"/>
                  </a:lnTo>
                  <a:lnTo>
                    <a:pt x="11658" y="3951616"/>
                  </a:lnTo>
                  <a:cubicBezTo>
                    <a:pt x="11658" y="3037216"/>
                    <a:pt x="0" y="2766294"/>
                    <a:pt x="0" y="1851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duotone>
              <a:prstClr val="black"/>
              <a:srgbClr val="7370E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15" y="4643981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080FB1-CFFB-BA1B-9317-BE76955730D1}"/>
              </a:ext>
            </a:extLst>
          </p:cNvPr>
          <p:cNvGrpSpPr/>
          <p:nvPr/>
        </p:nvGrpSpPr>
        <p:grpSpPr>
          <a:xfrm>
            <a:off x="4289619" y="3360692"/>
            <a:ext cx="1688204" cy="1138773"/>
            <a:chOff x="2442958" y="3359633"/>
            <a:chExt cx="1588916" cy="11387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C6FA37-8841-7E6F-D8E9-FF70DE744CF9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CE08F-CA5D-DBE1-7E20-E27CBE649BD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026341-77E9-7E4C-FBBC-7CA871293D76}"/>
              </a:ext>
            </a:extLst>
          </p:cNvPr>
          <p:cNvGrpSpPr/>
          <p:nvPr/>
        </p:nvGrpSpPr>
        <p:grpSpPr>
          <a:xfrm>
            <a:off x="2340658" y="3396209"/>
            <a:ext cx="1688204" cy="1138773"/>
            <a:chOff x="2442958" y="3359633"/>
            <a:chExt cx="1588916" cy="1138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2851F3-7DE2-FA6B-C671-480BDDB18122}"/>
                </a:ext>
              </a:extLst>
            </p:cNvPr>
            <p:cNvSpPr txBox="1"/>
            <p:nvPr/>
          </p:nvSpPr>
          <p:spPr>
            <a:xfrm>
              <a:off x="2491951" y="3359633"/>
              <a:ext cx="15399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Coming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37F41D-806B-8173-3034-CDBB1E33942E}"/>
                </a:ext>
              </a:extLst>
            </p:cNvPr>
            <p:cNvSpPr txBox="1"/>
            <p:nvPr/>
          </p:nvSpPr>
          <p:spPr>
            <a:xfrm>
              <a:off x="2442958" y="3710160"/>
              <a:ext cx="15889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400" b="1" i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0186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soon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4D8A31-FFCC-1C48-EEF4-671E82F908E0}"/>
              </a:ext>
            </a:extLst>
          </p:cNvPr>
          <p:cNvGrpSpPr/>
          <p:nvPr/>
        </p:nvGrpSpPr>
        <p:grpSpPr>
          <a:xfrm>
            <a:off x="3981450" y="5346700"/>
            <a:ext cx="749300" cy="736600"/>
            <a:chOff x="3981450" y="5346700"/>
            <a:chExt cx="749300" cy="736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7D12C25-1CC5-800D-B326-D647C68A6C68}"/>
                </a:ext>
              </a:extLst>
            </p:cNvPr>
            <p:cNvSpPr/>
            <p:nvPr/>
          </p:nvSpPr>
          <p:spPr>
            <a:xfrm>
              <a:off x="3981450" y="5346700"/>
              <a:ext cx="749300" cy="736600"/>
            </a:xfrm>
            <a:prstGeom prst="ellipse">
              <a:avLst/>
            </a:prstGeom>
            <a:solidFill>
              <a:srgbClr val="7370E9">
                <a:alpha val="50196"/>
              </a:srgbClr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CE6C35-E3AB-9A80-BC64-4A7012D6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398" y="5486396"/>
              <a:ext cx="504000" cy="50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F6BC7-AE95-36F2-FCB0-D42C5A48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99" y="1618622"/>
            <a:ext cx="4515401" cy="4644000"/>
          </a:xfrm>
          <a:prstGeom prst="roundRect">
            <a:avLst>
              <a:gd name="adj" fmla="val 4462"/>
            </a:avLst>
          </a:prstGeom>
        </p:spPr>
      </p:pic>
    </p:spTree>
    <p:extLst>
      <p:ext uri="{BB962C8B-B14F-4D97-AF65-F5344CB8AC3E}">
        <p14:creationId xmlns:p14="http://schemas.microsoft.com/office/powerpoint/2010/main" val="286372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D7D30A15-3147-CFCF-7BEF-D963DD15CFA3}"/>
              </a:ext>
            </a:extLst>
          </p:cNvPr>
          <p:cNvSpPr/>
          <p:nvPr/>
        </p:nvSpPr>
        <p:spPr>
          <a:xfrm>
            <a:off x="6096000" y="127003"/>
            <a:ext cx="3728466" cy="6603994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3">
            <a:extLst>
              <a:ext uri="{FF2B5EF4-FFF2-40B4-BE49-F238E27FC236}">
                <a16:creationId xmlns:a16="http://schemas.microsoft.com/office/drawing/2014/main" id="{7F7C2841-2FFB-40B1-D5C8-0B25CA8BE47E}"/>
              </a:ext>
            </a:extLst>
          </p:cNvPr>
          <p:cNvSpPr/>
          <p:nvPr/>
        </p:nvSpPr>
        <p:spPr>
          <a:xfrm>
            <a:off x="6096000" y="2747172"/>
            <a:ext cx="3728466" cy="3983825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Rectangle 3">
            <a:extLst>
              <a:ext uri="{FF2B5EF4-FFF2-40B4-BE49-F238E27FC236}">
                <a16:creationId xmlns:a16="http://schemas.microsoft.com/office/drawing/2014/main" id="{F09BD5C7-95ED-5634-C8D2-5636835CB766}"/>
              </a:ext>
            </a:extLst>
          </p:cNvPr>
          <p:cNvSpPr/>
          <p:nvPr/>
        </p:nvSpPr>
        <p:spPr>
          <a:xfrm>
            <a:off x="6096000" y="2834835"/>
            <a:ext cx="3728466" cy="3896162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C86CC3A-756F-0B01-8EB3-CD64F118752A}"/>
              </a:ext>
            </a:extLst>
          </p:cNvPr>
          <p:cNvGrpSpPr/>
          <p:nvPr/>
        </p:nvGrpSpPr>
        <p:grpSpPr>
          <a:xfrm>
            <a:off x="6596594" y="361478"/>
            <a:ext cx="2770632" cy="1776462"/>
            <a:chOff x="6719344" y="234478"/>
            <a:chExt cx="2770632" cy="17764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C11502F-1223-B942-2399-0DF9FB3DE8B0}"/>
                </a:ext>
              </a:extLst>
            </p:cNvPr>
            <p:cNvGrpSpPr/>
            <p:nvPr/>
          </p:nvGrpSpPr>
          <p:grpSpPr>
            <a:xfrm>
              <a:off x="7602760" y="234478"/>
              <a:ext cx="1080000" cy="1080000"/>
              <a:chOff x="9209488" y="1048404"/>
              <a:chExt cx="1296000" cy="129600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B8461A5-005C-124C-ADE4-9D18EA2F983B}"/>
                  </a:ext>
                </a:extLst>
              </p:cNvPr>
              <p:cNvSpPr/>
              <p:nvPr/>
            </p:nvSpPr>
            <p:spPr>
              <a:xfrm>
                <a:off x="9209488" y="1048404"/>
                <a:ext cx="1296000" cy="129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83" name="Graphic 82" descr="User with solid fill">
                <a:extLst>
                  <a:ext uri="{FF2B5EF4-FFF2-40B4-BE49-F238E27FC236}">
                    <a16:creationId xmlns:a16="http://schemas.microsoft.com/office/drawing/2014/main" id="{266DFAFB-B07F-4E63-2873-5304E6DE8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410656" y="12026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BC61EB-1C14-DF17-8F37-767AADB32BCD}"/>
                </a:ext>
              </a:extLst>
            </p:cNvPr>
            <p:cNvSpPr txBox="1"/>
            <p:nvPr/>
          </p:nvSpPr>
          <p:spPr>
            <a:xfrm>
              <a:off x="6719344" y="1456942"/>
              <a:ext cx="27706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Hare Krishna, </a:t>
              </a:r>
              <a:r>
                <a:rPr lang="en-IN" i="1" dirty="0">
                  <a:solidFill>
                    <a:schemeClr val="bg1"/>
                  </a:solidFill>
                </a:rPr>
                <a:t>&lt;user name&gt;</a:t>
              </a:r>
            </a:p>
            <a:p>
              <a:pPr algn="ctr"/>
              <a:r>
                <a:rPr lang="en-IN" sz="1200" i="1" dirty="0">
                  <a:solidFill>
                    <a:schemeClr val="bg1"/>
                  </a:solidFill>
                </a:rPr>
                <a:t>Feel the presence of Krishna every bead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05907A-BB07-9FF2-FCC1-216BA5C45D71}"/>
              </a:ext>
            </a:extLst>
          </p:cNvPr>
          <p:cNvGrpSpPr/>
          <p:nvPr/>
        </p:nvGrpSpPr>
        <p:grpSpPr>
          <a:xfrm>
            <a:off x="6285709" y="5119316"/>
            <a:ext cx="3301215" cy="1125291"/>
            <a:chOff x="4581144" y="2578608"/>
            <a:chExt cx="3301215" cy="1125291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2497F82E-FB1A-A782-3091-139F29615C38}"/>
                </a:ext>
              </a:extLst>
            </p:cNvPr>
            <p:cNvSpPr/>
            <p:nvPr/>
          </p:nvSpPr>
          <p:spPr>
            <a:xfrm>
              <a:off x="4581144" y="2578608"/>
              <a:ext cx="3301215" cy="1125291"/>
            </a:xfrm>
            <a:prstGeom prst="roundRect">
              <a:avLst>
                <a:gd name="adj" fmla="val 9140"/>
              </a:avLst>
            </a:prstGeom>
            <a:solidFill>
              <a:srgbClr val="F1E8EB"/>
            </a:solidFill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F55324-B07A-F175-BA53-0111B55A6801}"/>
                </a:ext>
              </a:extLst>
            </p:cNvPr>
            <p:cNvSpPr txBox="1"/>
            <p:nvPr/>
          </p:nvSpPr>
          <p:spPr>
            <a:xfrm>
              <a:off x="4616958" y="2612136"/>
              <a:ext cx="14790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u="sng" dirty="0">
                  <a:solidFill>
                    <a:srgbClr val="7030A0"/>
                  </a:solidFill>
                </a:rPr>
                <a:t>Mindful </a:t>
              </a:r>
              <a:r>
                <a:rPr lang="en-IN" sz="1100" u="sng" dirty="0" err="1">
                  <a:solidFill>
                    <a:srgbClr val="7030A0"/>
                  </a:solidFill>
                </a:rPr>
                <a:t>japa</a:t>
              </a:r>
              <a:r>
                <a:rPr lang="en-IN" sz="1100" u="sng" dirty="0">
                  <a:solidFill>
                    <a:srgbClr val="7030A0"/>
                  </a:solidFill>
                </a:rPr>
                <a:t> progress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EB734A-EAD2-79E0-4F41-84E175CD6219}"/>
                </a:ext>
              </a:extLst>
            </p:cNvPr>
            <p:cNvSpPr txBox="1"/>
            <p:nvPr/>
          </p:nvSpPr>
          <p:spPr>
            <a:xfrm>
              <a:off x="461695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6890</a:t>
              </a:r>
              <a:endParaRPr lang="en-IN" sz="1100" dirty="0">
                <a:solidFill>
                  <a:srgbClr val="7030A0"/>
                </a:solidFill>
              </a:endParaRPr>
            </a:p>
            <a:p>
              <a:r>
                <a:rPr lang="en-IN" sz="1050" dirty="0">
                  <a:solidFill>
                    <a:srgbClr val="7030A0"/>
                  </a:solidFill>
                </a:rPr>
                <a:t>Total heard count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42C309-478F-8960-6A32-62B254E31FCE}"/>
                </a:ext>
              </a:extLst>
            </p:cNvPr>
            <p:cNvSpPr txBox="1"/>
            <p:nvPr/>
          </p:nvSpPr>
          <p:spPr>
            <a:xfrm>
              <a:off x="5750568" y="2978328"/>
              <a:ext cx="11880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7030A0"/>
                  </a:solidFill>
                </a:rPr>
                <a:t>34</a:t>
              </a:r>
              <a:endParaRPr lang="en-IN" sz="1100" dirty="0">
                <a:solidFill>
                  <a:srgbClr val="7030A0"/>
                </a:solidFill>
              </a:endParaRPr>
            </a:p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Across days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70EFE3-2B63-64F5-FE9C-52F236069DCE}"/>
                </a:ext>
              </a:extLst>
            </p:cNvPr>
            <p:cNvCxnSpPr/>
            <p:nvPr/>
          </p:nvCxnSpPr>
          <p:spPr>
            <a:xfrm>
              <a:off x="5832390" y="2965186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5E7016-349D-84E2-56D4-7143ECE0FA39}"/>
                </a:ext>
              </a:extLst>
            </p:cNvPr>
            <p:cNvCxnSpPr/>
            <p:nvPr/>
          </p:nvCxnSpPr>
          <p:spPr>
            <a:xfrm>
              <a:off x="6847128" y="2953512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C45E8E9-7BFC-9E01-22EE-84C20A5A28B1}"/>
                </a:ext>
              </a:extLst>
            </p:cNvPr>
            <p:cNvSpPr txBox="1"/>
            <p:nvPr/>
          </p:nvSpPr>
          <p:spPr>
            <a:xfrm>
              <a:off x="6893381" y="3295493"/>
              <a:ext cx="936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dirty="0">
                  <a:solidFill>
                    <a:srgbClr val="7030A0"/>
                  </a:solidFill>
                </a:rPr>
                <a:t>Bronze medal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DC32315-E32C-75A6-0B29-E97BD113A384}"/>
                </a:ext>
              </a:extLst>
            </p:cNvPr>
            <p:cNvGrpSpPr/>
            <p:nvPr/>
          </p:nvGrpSpPr>
          <p:grpSpPr>
            <a:xfrm>
              <a:off x="7110984" y="2944368"/>
              <a:ext cx="432000" cy="432000"/>
              <a:chOff x="6964680" y="2971800"/>
              <a:chExt cx="540000" cy="540000"/>
            </a:xfrm>
          </p:grpSpPr>
          <p:pic>
            <p:nvPicPr>
              <p:cNvPr id="80" name="Graphic 79" descr="Ribbon with solid fill">
                <a:extLst>
                  <a:ext uri="{FF2B5EF4-FFF2-40B4-BE49-F238E27FC236}">
                    <a16:creationId xmlns:a16="http://schemas.microsoft.com/office/drawing/2014/main" id="{042A10AF-6C05-BE5B-710A-18B5FD123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964680" y="29718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B924EB-1A1F-8FC7-8E62-590CAD415FC8}"/>
                  </a:ext>
                </a:extLst>
              </p:cNvPr>
              <p:cNvSpPr txBox="1"/>
              <p:nvPr/>
            </p:nvSpPr>
            <p:spPr>
              <a:xfrm>
                <a:off x="7046011" y="3005759"/>
                <a:ext cx="385530" cy="327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100" dirty="0">
                    <a:solidFill>
                      <a:srgbClr val="CD7F32"/>
                    </a:solidFill>
                  </a:rPr>
                  <a:t>B</a:t>
                </a:r>
                <a:endParaRPr lang="en-IN" sz="1200" dirty="0">
                  <a:solidFill>
                    <a:srgbClr val="CD7F32"/>
                  </a:solidFill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269610-EAED-F90F-883D-0C5F2462A0CE}"/>
              </a:ext>
            </a:extLst>
          </p:cNvPr>
          <p:cNvGrpSpPr/>
          <p:nvPr/>
        </p:nvGrpSpPr>
        <p:grpSpPr>
          <a:xfrm>
            <a:off x="6281640" y="3433734"/>
            <a:ext cx="3415016" cy="1125291"/>
            <a:chOff x="6281640" y="3433734"/>
            <a:chExt cx="3415016" cy="112529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20D7443-7747-BF7F-ED6D-BFE1FAF938CD}"/>
                </a:ext>
              </a:extLst>
            </p:cNvPr>
            <p:cNvGrpSpPr/>
            <p:nvPr/>
          </p:nvGrpSpPr>
          <p:grpSpPr>
            <a:xfrm>
              <a:off x="6281640" y="3433734"/>
              <a:ext cx="3311122" cy="1125291"/>
              <a:chOff x="4571237" y="2578608"/>
              <a:chExt cx="3311122" cy="1125291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7ACE8008-C4D7-98BD-D901-AFD92CA65D0C}"/>
                  </a:ext>
                </a:extLst>
              </p:cNvPr>
              <p:cNvSpPr/>
              <p:nvPr/>
            </p:nvSpPr>
            <p:spPr>
              <a:xfrm>
                <a:off x="4581144" y="2578608"/>
                <a:ext cx="3301215" cy="1125291"/>
              </a:xfrm>
              <a:prstGeom prst="roundRect">
                <a:avLst>
                  <a:gd name="adj" fmla="val 9140"/>
                </a:avLst>
              </a:prstGeom>
              <a:solidFill>
                <a:srgbClr val="F1E8EB"/>
              </a:solidFill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2FBAC6-033F-625E-1DF6-C6FDE9289844}"/>
                  </a:ext>
                </a:extLst>
              </p:cNvPr>
              <p:cNvSpPr txBox="1"/>
              <p:nvPr/>
            </p:nvSpPr>
            <p:spPr>
              <a:xfrm>
                <a:off x="4616958" y="2612136"/>
                <a:ext cx="1479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u="sng" dirty="0">
                    <a:solidFill>
                      <a:srgbClr val="7030A0"/>
                    </a:solidFill>
                  </a:rPr>
                  <a:t>Today’s mala progress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166BD4-EE99-5587-BCE3-0DFB0B16F82D}"/>
                  </a:ext>
                </a:extLst>
              </p:cNvPr>
              <p:cNvSpPr txBox="1"/>
              <p:nvPr/>
            </p:nvSpPr>
            <p:spPr>
              <a:xfrm>
                <a:off x="4571237" y="2978328"/>
                <a:ext cx="1261677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4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r>
                  <a:rPr lang="en-IN" sz="1000" dirty="0">
                    <a:solidFill>
                      <a:srgbClr val="7030A0"/>
                    </a:solidFill>
                  </a:rPr>
                  <a:t>Rounds Completed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973D49D-021A-03AA-55AE-77B66E4B9501}"/>
                  </a:ext>
                </a:extLst>
              </p:cNvPr>
              <p:cNvSpPr txBox="1"/>
              <p:nvPr/>
            </p:nvSpPr>
            <p:spPr>
              <a:xfrm>
                <a:off x="5750568" y="2987472"/>
                <a:ext cx="1188000" cy="56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>
                    <a:solidFill>
                      <a:srgbClr val="7030A0"/>
                    </a:solidFill>
                  </a:rPr>
                  <a:t>198</a:t>
                </a:r>
                <a:endParaRPr lang="en-IN" sz="11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Total heard count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46CD3AC-27EC-4462-7173-2B4AC14B6B09}"/>
                  </a:ext>
                </a:extLst>
              </p:cNvPr>
              <p:cNvCxnSpPr/>
              <p:nvPr/>
            </p:nvCxnSpPr>
            <p:spPr>
              <a:xfrm>
                <a:off x="5786670" y="2965186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0A2CDE2-75BF-F648-FF5B-DE8CDFF7BFBA}"/>
                  </a:ext>
                </a:extLst>
              </p:cNvPr>
              <p:cNvCxnSpPr/>
              <p:nvPr/>
            </p:nvCxnSpPr>
            <p:spPr>
              <a:xfrm>
                <a:off x="6901992" y="2953512"/>
                <a:ext cx="0" cy="576072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BF4B0D-1671-4F0A-6109-C9AC47740C50}"/>
                </a:ext>
              </a:extLst>
            </p:cNvPr>
            <p:cNvSpPr txBox="1"/>
            <p:nvPr/>
          </p:nvSpPr>
          <p:spPr>
            <a:xfrm>
              <a:off x="8508656" y="4140098"/>
              <a:ext cx="1188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rgbClr val="7030A0"/>
                  </a:solidFill>
                </a:rPr>
                <a:t>Acquired stars</a:t>
              </a:r>
              <a:endParaRPr lang="en-IN" sz="1100" dirty="0">
                <a:solidFill>
                  <a:srgbClr val="7030A0"/>
                </a:solidFill>
              </a:endParaRPr>
            </a:p>
          </p:txBody>
        </p:sp>
        <p:pic>
          <p:nvPicPr>
            <p:cNvPr id="62" name="Graphic 61" descr="Star with solid fill">
              <a:extLst>
                <a:ext uri="{FF2B5EF4-FFF2-40B4-BE49-F238E27FC236}">
                  <a16:creationId xmlns:a16="http://schemas.microsoft.com/office/drawing/2014/main" id="{E8ECE636-196D-AF95-656F-90464742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14320" y="3833454"/>
              <a:ext cx="257321" cy="276064"/>
            </a:xfrm>
            <a:prstGeom prst="rect">
              <a:avLst/>
            </a:prstGeom>
          </p:spPr>
        </p:pic>
        <p:pic>
          <p:nvPicPr>
            <p:cNvPr id="63" name="Graphic 62" descr="Star with solid fill">
              <a:extLst>
                <a:ext uri="{FF2B5EF4-FFF2-40B4-BE49-F238E27FC236}">
                  <a16:creationId xmlns:a16="http://schemas.microsoft.com/office/drawing/2014/main" id="{FF84AA2C-3B52-527A-5B2A-EF328221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09936" y="3764752"/>
              <a:ext cx="257321" cy="276064"/>
            </a:xfrm>
            <a:prstGeom prst="rect">
              <a:avLst/>
            </a:prstGeom>
          </p:spPr>
        </p:pic>
        <p:pic>
          <p:nvPicPr>
            <p:cNvPr id="64" name="Graphic 63" descr="Star with solid fill">
              <a:extLst>
                <a:ext uri="{FF2B5EF4-FFF2-40B4-BE49-F238E27FC236}">
                  <a16:creationId xmlns:a16="http://schemas.microsoft.com/office/drawing/2014/main" id="{388B84FC-0251-B951-8571-0049B569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62336" y="3917152"/>
              <a:ext cx="257321" cy="276064"/>
            </a:xfrm>
            <a:prstGeom prst="rect">
              <a:avLst/>
            </a:prstGeom>
          </p:spPr>
        </p:pic>
        <p:pic>
          <p:nvPicPr>
            <p:cNvPr id="65" name="Graphic 64" descr="Star with solid fill">
              <a:extLst>
                <a:ext uri="{FF2B5EF4-FFF2-40B4-BE49-F238E27FC236}">
                  <a16:creationId xmlns:a16="http://schemas.microsoft.com/office/drawing/2014/main" id="{FF6F3B7B-E385-1022-B060-E74CEF79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1773" y="3832284"/>
              <a:ext cx="257321" cy="276064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0C0DD56-7341-09A4-3DD5-7278EAF2A1EA}"/>
              </a:ext>
            </a:extLst>
          </p:cNvPr>
          <p:cNvSpPr txBox="1"/>
          <p:nvPr/>
        </p:nvSpPr>
        <p:spPr>
          <a:xfrm>
            <a:off x="6121487" y="24352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Level Selection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35A652-B1E3-822F-D34B-7AC82AC2631E}"/>
              </a:ext>
            </a:extLst>
          </p:cNvPr>
          <p:cNvSpPr txBox="1"/>
          <p:nvPr/>
        </p:nvSpPr>
        <p:spPr>
          <a:xfrm>
            <a:off x="7874087" y="2447913"/>
            <a:ext cx="15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Progress card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8E6A815-55F8-823C-3957-EF04D7515CAA}"/>
              </a:ext>
            </a:extLst>
          </p:cNvPr>
          <p:cNvCxnSpPr>
            <a:cxnSpLocks/>
          </p:cNvCxnSpPr>
          <p:nvPr/>
        </p:nvCxnSpPr>
        <p:spPr>
          <a:xfrm rot="16200000">
            <a:off x="8585587" y="2211055"/>
            <a:ext cx="0" cy="1296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5CB0C-6E37-0865-A7EC-254DEB80C272}"/>
              </a:ext>
            </a:extLst>
          </p:cNvPr>
          <p:cNvGrpSpPr/>
          <p:nvPr/>
        </p:nvGrpSpPr>
        <p:grpSpPr>
          <a:xfrm>
            <a:off x="2082450" y="127003"/>
            <a:ext cx="3742563" cy="6603994"/>
            <a:chOff x="2205200" y="88903"/>
            <a:chExt cx="3742563" cy="66039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BE1186-D913-C250-EC66-FC0652B91A23}"/>
                </a:ext>
              </a:extLst>
            </p:cNvPr>
            <p:cNvGrpSpPr/>
            <p:nvPr/>
          </p:nvGrpSpPr>
          <p:grpSpPr>
            <a:xfrm>
              <a:off x="2219297" y="88903"/>
              <a:ext cx="3728466" cy="6603994"/>
              <a:chOff x="6638101" y="438912"/>
              <a:chExt cx="3464052" cy="61996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ED6D26-F82A-1222-689D-DBE03DAF73FA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5E6A6FF0-FC82-BE8B-A993-0A6E64FF5D75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7D8677B6-D3FD-646D-4877-1A349219D234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BFF850-5C06-DFAF-F493-4E97CFFC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334" y="3193834"/>
              <a:ext cx="1625040" cy="1620000"/>
            </a:xfrm>
            <a:prstGeom prst="roundRect">
              <a:avLst>
                <a:gd name="adj" fmla="val 7389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9B2282-63FC-D57F-3F17-C651887D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299" y="4942707"/>
              <a:ext cx="1617480" cy="1620000"/>
            </a:xfrm>
            <a:prstGeom prst="roundRect">
              <a:avLst>
                <a:gd name="adj" fmla="val 7389"/>
              </a:avLst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CCFE00-D428-E8C5-43E7-5475BFE9A5BF}"/>
                </a:ext>
              </a:extLst>
            </p:cNvPr>
            <p:cNvSpPr txBox="1"/>
            <p:nvPr/>
          </p:nvSpPr>
          <p:spPr>
            <a:xfrm>
              <a:off x="2205200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87FAB7-F8DD-179D-8759-BA2DE02D3C2D}"/>
                </a:ext>
              </a:extLst>
            </p:cNvPr>
            <p:cNvSpPr txBox="1"/>
            <p:nvPr/>
          </p:nvSpPr>
          <p:spPr>
            <a:xfrm>
              <a:off x="3957800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3086CC-35F5-EB6A-B435-BCF4AD0F4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937900" y="2100955"/>
              <a:ext cx="0" cy="1440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E7CEEFF-C7AB-7450-B59B-C011D2EA52A8}"/>
                </a:ext>
              </a:extLst>
            </p:cNvPr>
            <p:cNvGrpSpPr/>
            <p:nvPr/>
          </p:nvGrpSpPr>
          <p:grpSpPr>
            <a:xfrm>
              <a:off x="2727407" y="298842"/>
              <a:ext cx="2770632" cy="1776462"/>
              <a:chOff x="6719344" y="234478"/>
              <a:chExt cx="2770632" cy="177646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23CEC3B-4E30-D560-61C0-9AE4FC181597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D1C91EBC-02B4-CC24-1398-BD2ECB76B356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98" name="Graphic 97" descr="User with solid fill">
                  <a:extLst>
                    <a:ext uri="{FF2B5EF4-FFF2-40B4-BE49-F238E27FC236}">
                      <a16:creationId xmlns:a16="http://schemas.microsoft.com/office/drawing/2014/main" id="{59EC4C44-23E9-5AFC-9F90-474AFC30B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7E721C-CC9E-6155-50F4-C0805AB51E34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59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6983773" y="325056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F28FEC-BDB6-03CB-9688-79F3562FFA42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16492C-98A4-6C7D-E666-1DE64C74549B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41776DC-E84F-0BED-69C3-D678E55ABCE2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3CC2E14E-ECF4-1597-729F-D923D5EC10BF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C61F8D9B-DF19-F389-DA76-F50A18FB9CD7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3F91E3-806B-110B-0ABE-3ED4E8BB334B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B33E803E-62F8-F7D8-35BD-5D6811F88C8D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114820C5-D9A1-3C7F-454C-F64EA0CD1722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7D91ECE9-F26C-D906-3965-5735EDCA5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CCD9BA6-F3EA-37E0-77D1-2A04C4069A43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15636F-C878-8A69-47EA-072C1252BD5A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7B3B8D6-64BF-D999-67CA-8F5E93CAA5A9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EE497948-4AAF-C859-402C-F2F2BA7F826C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6B23A74-391A-9BCD-0C77-604388F3A06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FEE1338-5729-228F-723C-5553FD388A10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698D6F4-0D57-BF47-C365-EBE02251BF25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2A18164-9DB6-5745-5AEA-9C5E197621B1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CB9FB2E-0011-4B8F-A127-61356BDA41B9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56383D6-0DBD-92D2-1847-30B342767CAA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BF0416DC-14A0-0A1B-D89D-67374A895DF3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AC1D7578-FEFD-D2C8-78A7-46214A4D8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5FF38297-5584-41AE-68C3-A9262AE36F26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22048AF-0904-1C5B-F07A-DF8772FD1B05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62CB21C-3BBD-1211-1479-CC227B732AAB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5B10844-3F69-92DF-97D8-2704AEFB425F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3DF8453-A936-4F88-4598-D3EDF6844AEA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85BF231-0EA9-1474-6AE1-F84B1A5A303F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647CBD5-3F44-265D-D95F-F94726894C6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B1104AA-6D69-0F6E-2094-29721FFE5205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8E92AF-FDAD-F3DD-5054-716E4233171E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275BF5D9-63CD-B81D-6BE0-601D27F85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731C1066-DD9D-1D94-B2B8-CFBFD587A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93FF8197-418B-3B0B-E4B1-A1C7BB527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89D9B936-BC17-1F18-02F4-F53591B92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64A1A7-294F-2684-0C4A-8CB06BEFD1DD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C70CA5-B1BE-AB06-7B7B-25F4AE2E308F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D983A7-FAC4-B187-949D-6F1C9E2C31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3271EF39-5034-4E32-4131-6780A2D81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3019" y="3790496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F30F9CF-FE1B-9266-F122-6B27659FED19}"/>
              </a:ext>
            </a:extLst>
          </p:cNvPr>
          <p:cNvCxnSpPr/>
          <p:nvPr/>
        </p:nvCxnSpPr>
        <p:spPr>
          <a:xfrm flipV="1">
            <a:off x="3071019" y="2309766"/>
            <a:ext cx="3912754" cy="162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57B2-2114-CD6C-6B3D-1F8BF83F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158572E0-A7E0-97E2-F924-CDF88CFAF984}"/>
              </a:ext>
            </a:extLst>
          </p:cNvPr>
          <p:cNvSpPr/>
          <p:nvPr/>
        </p:nvSpPr>
        <p:spPr>
          <a:xfrm>
            <a:off x="6983773" y="325056"/>
            <a:ext cx="3884794" cy="6039042"/>
          </a:xfrm>
          <a:prstGeom prst="rect">
            <a:avLst/>
          </a:prstGeom>
          <a:gradFill flip="none" rotWithShape="1">
            <a:gsLst>
              <a:gs pos="0">
                <a:srgbClr val="000186">
                  <a:shade val="30000"/>
                  <a:satMod val="115000"/>
                </a:srgbClr>
              </a:gs>
              <a:gs pos="50000">
                <a:srgbClr val="000186">
                  <a:shade val="67500"/>
                  <a:satMod val="115000"/>
                </a:srgbClr>
              </a:gs>
              <a:gs pos="100000">
                <a:srgbClr val="000186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Rectangle 3">
            <a:extLst>
              <a:ext uri="{FF2B5EF4-FFF2-40B4-BE49-F238E27FC236}">
                <a16:creationId xmlns:a16="http://schemas.microsoft.com/office/drawing/2014/main" id="{71C2382B-5135-957B-B75B-296DA535B329}"/>
              </a:ext>
            </a:extLst>
          </p:cNvPr>
          <p:cNvSpPr/>
          <p:nvPr/>
        </p:nvSpPr>
        <p:spPr>
          <a:xfrm>
            <a:off x="6983773" y="2495974"/>
            <a:ext cx="3884794" cy="397445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B4BCC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9" name="Rectangle 3">
            <a:extLst>
              <a:ext uri="{FF2B5EF4-FFF2-40B4-BE49-F238E27FC236}">
                <a16:creationId xmlns:a16="http://schemas.microsoft.com/office/drawing/2014/main" id="{BAD65B0A-BD63-8777-D717-E2F847C61C49}"/>
              </a:ext>
            </a:extLst>
          </p:cNvPr>
          <p:cNvSpPr/>
          <p:nvPr/>
        </p:nvSpPr>
        <p:spPr>
          <a:xfrm>
            <a:off x="6983773" y="2477102"/>
            <a:ext cx="3884794" cy="4048198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55C877-7F79-59B8-DCB7-748BDF6FC139}"/>
              </a:ext>
            </a:extLst>
          </p:cNvPr>
          <p:cNvGrpSpPr/>
          <p:nvPr/>
        </p:nvGrpSpPr>
        <p:grpSpPr>
          <a:xfrm>
            <a:off x="1818251" y="118447"/>
            <a:ext cx="3728466" cy="6603994"/>
            <a:chOff x="6218750" y="88903"/>
            <a:chExt cx="3728466" cy="66039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401BE3-6012-1662-4915-74FB8FB9C417}"/>
                </a:ext>
              </a:extLst>
            </p:cNvPr>
            <p:cNvGrpSpPr/>
            <p:nvPr/>
          </p:nvGrpSpPr>
          <p:grpSpPr>
            <a:xfrm>
              <a:off x="6218750" y="88903"/>
              <a:ext cx="3728466" cy="6603994"/>
              <a:chOff x="6638101" y="438912"/>
              <a:chExt cx="3464052" cy="619963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95781DB-A0CF-97E5-49DE-F2A41D95E4B1}"/>
                  </a:ext>
                </a:extLst>
              </p:cNvPr>
              <p:cNvSpPr/>
              <p:nvPr/>
            </p:nvSpPr>
            <p:spPr>
              <a:xfrm>
                <a:off x="6638101" y="438912"/>
                <a:ext cx="3464052" cy="6199632"/>
              </a:xfrm>
              <a:prstGeom prst="rect">
                <a:avLst/>
              </a:prstGeom>
              <a:gradFill flip="none" rotWithShape="1">
                <a:gsLst>
                  <a:gs pos="0">
                    <a:srgbClr val="000186">
                      <a:shade val="30000"/>
                      <a:satMod val="115000"/>
                    </a:srgbClr>
                  </a:gs>
                  <a:gs pos="50000">
                    <a:srgbClr val="000186">
                      <a:shade val="67500"/>
                      <a:satMod val="115000"/>
                    </a:srgbClr>
                  </a:gs>
                  <a:gs pos="100000">
                    <a:srgbClr val="000186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1" name="Rectangle 3">
                <a:extLst>
                  <a:ext uri="{FF2B5EF4-FFF2-40B4-BE49-F238E27FC236}">
                    <a16:creationId xmlns:a16="http://schemas.microsoft.com/office/drawing/2014/main" id="{75DBE172-C3BA-EC4A-69CC-F5A94F525E41}"/>
                  </a:ext>
                </a:extLst>
              </p:cNvPr>
              <p:cNvSpPr/>
              <p:nvPr/>
            </p:nvSpPr>
            <p:spPr>
              <a:xfrm>
                <a:off x="6638101" y="2898648"/>
                <a:ext cx="3464052" cy="3739896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B4BCC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03E3576A-5C54-3009-3941-F483F78B333C}"/>
                  </a:ext>
                </a:extLst>
              </p:cNvPr>
              <p:cNvSpPr/>
              <p:nvPr/>
            </p:nvSpPr>
            <p:spPr>
              <a:xfrm>
                <a:off x="6638101" y="2980944"/>
                <a:ext cx="3464052" cy="3657600"/>
              </a:xfrm>
              <a:custGeom>
                <a:avLst/>
                <a:gdLst>
                  <a:gd name="connsiteX0" fmla="*/ 0 w 4416552"/>
                  <a:gd name="connsiteY0" fmla="*/ 0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0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896112 w 4416552"/>
                  <a:gd name="connsiteY0" fmla="*/ 694944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896112 w 4416552"/>
                  <a:gd name="connsiteY4" fmla="*/ 694944 h 3374136"/>
                  <a:gd name="connsiteX0" fmla="*/ 0 w 4480560"/>
                  <a:gd name="connsiteY0" fmla="*/ 621792 h 3374136"/>
                  <a:gd name="connsiteX1" fmla="*/ 4480560 w 4480560"/>
                  <a:gd name="connsiteY1" fmla="*/ 0 h 3374136"/>
                  <a:gd name="connsiteX2" fmla="*/ 4480560 w 4480560"/>
                  <a:gd name="connsiteY2" fmla="*/ 3374136 h 3374136"/>
                  <a:gd name="connsiteX3" fmla="*/ 64008 w 4480560"/>
                  <a:gd name="connsiteY3" fmla="*/ 3374136 h 3374136"/>
                  <a:gd name="connsiteX4" fmla="*/ 0 w 4480560"/>
                  <a:gd name="connsiteY4" fmla="*/ 621792 h 3374136"/>
                  <a:gd name="connsiteX0" fmla="*/ 91440 w 4416552"/>
                  <a:gd name="connsiteY0" fmla="*/ 621792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91440 w 4416552"/>
                  <a:gd name="connsiteY4" fmla="*/ 621792 h 3374136"/>
                  <a:gd name="connsiteX0" fmla="*/ 0 w 4416552"/>
                  <a:gd name="connsiteY0" fmla="*/ 630936 h 3374136"/>
                  <a:gd name="connsiteX1" fmla="*/ 4416552 w 4416552"/>
                  <a:gd name="connsiteY1" fmla="*/ 0 h 3374136"/>
                  <a:gd name="connsiteX2" fmla="*/ 4416552 w 4416552"/>
                  <a:gd name="connsiteY2" fmla="*/ 3374136 h 3374136"/>
                  <a:gd name="connsiteX3" fmla="*/ 0 w 4416552"/>
                  <a:gd name="connsiteY3" fmla="*/ 3374136 h 3374136"/>
                  <a:gd name="connsiteX4" fmla="*/ 0 w 4416552"/>
                  <a:gd name="connsiteY4" fmla="*/ 630936 h 33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6552" h="3374136">
                    <a:moveTo>
                      <a:pt x="0" y="630936"/>
                    </a:moveTo>
                    <a:cubicBezTo>
                      <a:pt x="2517648" y="1633728"/>
                      <a:pt x="3243072" y="231648"/>
                      <a:pt x="4416552" y="0"/>
                    </a:cubicBezTo>
                    <a:lnTo>
                      <a:pt x="4416552" y="3374136"/>
                    </a:lnTo>
                    <a:lnTo>
                      <a:pt x="0" y="3374136"/>
                    </a:lnTo>
                    <a:lnTo>
                      <a:pt x="0" y="630936"/>
                    </a:lnTo>
                    <a:close/>
                  </a:path>
                </a:pathLst>
              </a:custGeom>
              <a:solidFill>
                <a:srgbClr val="F1E8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58D900-6E97-46F2-8C4F-57A2756C8B72}"/>
                </a:ext>
              </a:extLst>
            </p:cNvPr>
            <p:cNvGrpSpPr/>
            <p:nvPr/>
          </p:nvGrpSpPr>
          <p:grpSpPr>
            <a:xfrm>
              <a:off x="6719344" y="323378"/>
              <a:ext cx="2770632" cy="1776462"/>
              <a:chOff x="6719344" y="234478"/>
              <a:chExt cx="2770632" cy="1776462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4076F82-6836-1F99-4C0D-F3D59D1CEF88}"/>
                  </a:ext>
                </a:extLst>
              </p:cNvPr>
              <p:cNvGrpSpPr/>
              <p:nvPr/>
            </p:nvGrpSpPr>
            <p:grpSpPr>
              <a:xfrm>
                <a:off x="7602760" y="234478"/>
                <a:ext cx="1080000" cy="1080000"/>
                <a:chOff x="9209488" y="1048404"/>
                <a:chExt cx="1296000" cy="12960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0683A9B5-1E81-D4DF-2CDA-F42D6AA0396C}"/>
                    </a:ext>
                  </a:extLst>
                </p:cNvPr>
                <p:cNvSpPr/>
                <p:nvPr/>
              </p:nvSpPr>
              <p:spPr>
                <a:xfrm>
                  <a:off x="9209488" y="1048404"/>
                  <a:ext cx="1296000" cy="129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119" name="Graphic 118" descr="User with solid fill">
                  <a:extLst>
                    <a:ext uri="{FF2B5EF4-FFF2-40B4-BE49-F238E27FC236}">
                      <a16:creationId xmlns:a16="http://schemas.microsoft.com/office/drawing/2014/main" id="{086E1C14-1E25-DBE5-6026-5E8F2F89D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0656" y="12026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A1701FE-C5D9-0424-E105-DB1E5F755A49}"/>
                  </a:ext>
                </a:extLst>
              </p:cNvPr>
              <p:cNvSpPr txBox="1"/>
              <p:nvPr/>
            </p:nvSpPr>
            <p:spPr>
              <a:xfrm>
                <a:off x="6719344" y="1456942"/>
                <a:ext cx="27706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</a:rPr>
                  <a:t>Hare Krishna, </a:t>
                </a:r>
                <a:r>
                  <a:rPr lang="en-IN" i="1" dirty="0">
                    <a:solidFill>
                      <a:schemeClr val="bg1"/>
                    </a:solidFill>
                  </a:rPr>
                  <a:t>&lt;user name&gt;</a:t>
                </a:r>
              </a:p>
              <a:p>
                <a:pPr algn="ctr"/>
                <a:r>
                  <a:rPr lang="en-IN" sz="1200" i="1" dirty="0">
                    <a:solidFill>
                      <a:schemeClr val="bg1"/>
                    </a:solidFill>
                  </a:rPr>
                  <a:t>Feel the presence of Krishna every bead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213455-FC28-8B91-8E72-B458B0A3B58D}"/>
                </a:ext>
              </a:extLst>
            </p:cNvPr>
            <p:cNvGrpSpPr/>
            <p:nvPr/>
          </p:nvGrpSpPr>
          <p:grpSpPr>
            <a:xfrm>
              <a:off x="6404390" y="3395634"/>
              <a:ext cx="3415016" cy="2810873"/>
              <a:chOff x="4573530" y="2605696"/>
              <a:chExt cx="3415016" cy="28108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091D945-FB2E-1492-20EE-E33A97530FB2}"/>
                  </a:ext>
                </a:extLst>
              </p:cNvPr>
              <p:cNvGrpSpPr/>
              <p:nvPr/>
            </p:nvGrpSpPr>
            <p:grpSpPr>
              <a:xfrm>
                <a:off x="4577599" y="4291278"/>
                <a:ext cx="3301215" cy="1125291"/>
                <a:chOff x="4581144" y="2578608"/>
                <a:chExt cx="3301215" cy="1125291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80646EE8-F494-B4BB-5C63-55E5038944D0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3438D20-DAA9-ECDE-9481-CF967AA26B9B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Mindful </a:t>
                  </a:r>
                  <a:r>
                    <a:rPr lang="en-IN" sz="1100" u="sng" dirty="0" err="1">
                      <a:solidFill>
                        <a:srgbClr val="7030A0"/>
                      </a:solidFill>
                    </a:rPr>
                    <a:t>japa</a:t>
                  </a:r>
                  <a:r>
                    <a:rPr lang="en-IN" sz="1100" u="sng" dirty="0">
                      <a:solidFill>
                        <a:srgbClr val="7030A0"/>
                      </a:solidFill>
                    </a:rPr>
                    <a:t> progress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7EFE2FA-45E5-7001-E1BD-1435C4DAA82F}"/>
                    </a:ext>
                  </a:extLst>
                </p:cNvPr>
                <p:cNvSpPr txBox="1"/>
                <p:nvPr/>
              </p:nvSpPr>
              <p:spPr>
                <a:xfrm>
                  <a:off x="461695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6890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5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D5B42472-F09C-5734-1863-33652B1F4C46}"/>
                    </a:ext>
                  </a:extLst>
                </p:cNvPr>
                <p:cNvSpPr txBox="1"/>
                <p:nvPr/>
              </p:nvSpPr>
              <p:spPr>
                <a:xfrm>
                  <a:off x="5750568" y="2978328"/>
                  <a:ext cx="1188000" cy="56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Across days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BE29E5B9-418B-B9E3-BDC2-5DA82CD30F99}"/>
                    </a:ext>
                  </a:extLst>
                </p:cNvPr>
                <p:cNvCxnSpPr/>
                <p:nvPr/>
              </p:nvCxnSpPr>
              <p:spPr>
                <a:xfrm>
                  <a:off x="583239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BBEF781-0299-9E9F-0ECA-5340CBAF6CFD}"/>
                    </a:ext>
                  </a:extLst>
                </p:cNvPr>
                <p:cNvCxnSpPr/>
                <p:nvPr/>
              </p:nvCxnSpPr>
              <p:spPr>
                <a:xfrm>
                  <a:off x="6847128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C7E70C6-B3E2-B462-AA2A-CFB005789AE4}"/>
                    </a:ext>
                  </a:extLst>
                </p:cNvPr>
                <p:cNvSpPr txBox="1"/>
                <p:nvPr/>
              </p:nvSpPr>
              <p:spPr>
                <a:xfrm>
                  <a:off x="6893381" y="3295493"/>
                  <a:ext cx="93600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050" dirty="0">
                      <a:solidFill>
                        <a:srgbClr val="7030A0"/>
                      </a:solidFill>
                    </a:rPr>
                    <a:t>Bronze medal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FA4715C1-95E4-DCD0-D6F6-3641136203AA}"/>
                    </a:ext>
                  </a:extLst>
                </p:cNvPr>
                <p:cNvGrpSpPr/>
                <p:nvPr/>
              </p:nvGrpSpPr>
              <p:grpSpPr>
                <a:xfrm>
                  <a:off x="7110984" y="2944368"/>
                  <a:ext cx="432000" cy="432000"/>
                  <a:chOff x="6964680" y="2971800"/>
                  <a:chExt cx="540000" cy="540000"/>
                </a:xfrm>
              </p:grpSpPr>
              <p:pic>
                <p:nvPicPr>
                  <p:cNvPr id="114" name="Graphic 113" descr="Ribbon with solid fill">
                    <a:extLst>
                      <a:ext uri="{FF2B5EF4-FFF2-40B4-BE49-F238E27FC236}">
                        <a16:creationId xmlns:a16="http://schemas.microsoft.com/office/drawing/2014/main" id="{34FC0FC7-CB00-F850-5EB8-86E680780C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4680" y="2971800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F81FA8EE-D3FB-0EE0-1086-AD6A52E402CD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011" y="3005759"/>
                    <a:ext cx="385530" cy="3270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100" dirty="0">
                        <a:solidFill>
                          <a:srgbClr val="CD7F32"/>
                        </a:solidFill>
                      </a:rPr>
                      <a:t>B</a:t>
                    </a:r>
                    <a:endParaRPr lang="en-IN" sz="1200" dirty="0">
                      <a:solidFill>
                        <a:srgbClr val="CD7F32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05ED3DC-577F-9610-36A5-536201CB4523}"/>
                  </a:ext>
                </a:extLst>
              </p:cNvPr>
              <p:cNvGrpSpPr/>
              <p:nvPr/>
            </p:nvGrpSpPr>
            <p:grpSpPr>
              <a:xfrm>
                <a:off x="4573530" y="2605696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B38A6368-DA36-A29C-86EA-40E7744BF511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01F6CA3-D8F6-50CA-A6A4-DB6E5721F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u="sng" dirty="0">
                      <a:solidFill>
                        <a:srgbClr val="7030A0"/>
                      </a:solidFill>
                    </a:rPr>
                    <a:t>Today’s mala progress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3CEDFE4-F7FA-DE64-9BDE-93910AA65B4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9EF63BD-7BCD-B31E-66B7-52D2D74D0AA6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AE7B431-6FB7-D345-9CBB-7100C635E0E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2FF4825-E0C5-51FE-AE3F-29C76211DC0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296560-B76C-FF1D-DFB8-EC47C101000A}"/>
                  </a:ext>
                </a:extLst>
              </p:cNvPr>
              <p:cNvSpPr txBox="1"/>
              <p:nvPr/>
            </p:nvSpPr>
            <p:spPr>
              <a:xfrm>
                <a:off x="6800546" y="3312060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36" name="Graphic 35" descr="Star with solid fill">
                <a:extLst>
                  <a:ext uri="{FF2B5EF4-FFF2-40B4-BE49-F238E27FC236}">
                    <a16:creationId xmlns:a16="http://schemas.microsoft.com/office/drawing/2014/main" id="{CDE014EC-2135-FFF1-0459-69EDD505C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06210" y="3005416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1" name="Graphic 50" descr="Star with solid fill">
                <a:extLst>
                  <a:ext uri="{FF2B5EF4-FFF2-40B4-BE49-F238E27FC236}">
                    <a16:creationId xmlns:a16="http://schemas.microsoft.com/office/drawing/2014/main" id="{17499713-2A93-A701-0B8B-8494468D9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01826" y="29367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52" name="Graphic 51" descr="Star with solid fill">
                <a:extLst>
                  <a:ext uri="{FF2B5EF4-FFF2-40B4-BE49-F238E27FC236}">
                    <a16:creationId xmlns:a16="http://schemas.microsoft.com/office/drawing/2014/main" id="{8DEF8377-9519-51E6-605F-E940BE84C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226" y="308911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64" name="Graphic 63" descr="Star with solid fill">
                <a:extLst>
                  <a:ext uri="{FF2B5EF4-FFF2-40B4-BE49-F238E27FC236}">
                    <a16:creationId xmlns:a16="http://schemas.microsoft.com/office/drawing/2014/main" id="{38B9A317-F8D6-FFD1-A293-5AFBF1242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53663" y="3004246"/>
                <a:ext cx="257321" cy="27606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F81CF-59F1-D176-F940-0163F4A42DE4}"/>
                </a:ext>
              </a:extLst>
            </p:cNvPr>
            <p:cNvSpPr txBox="1"/>
            <p:nvPr/>
          </p:nvSpPr>
          <p:spPr>
            <a:xfrm>
              <a:off x="6244237" y="23971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Level Selection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988DAB-6D12-D665-A86B-D2EFBC9FD908}"/>
                </a:ext>
              </a:extLst>
            </p:cNvPr>
            <p:cNvSpPr txBox="1"/>
            <p:nvPr/>
          </p:nvSpPr>
          <p:spPr>
            <a:xfrm>
              <a:off x="7996837" y="2409813"/>
              <a:ext cx="158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Progress card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E6143B-5371-A858-C187-3131FA78BA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8337" y="2172955"/>
              <a:ext cx="0" cy="1296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Graphic 123" descr="Back with solid fill">
            <a:extLst>
              <a:ext uri="{FF2B5EF4-FFF2-40B4-BE49-F238E27FC236}">
                <a16:creationId xmlns:a16="http://schemas.microsoft.com/office/drawing/2014/main" id="{ECB74E60-1C24-15E1-7F7B-7E21EFB3C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019" y="5423991"/>
            <a:ext cx="288000" cy="288000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823E257-80BE-FE22-93E0-C98794E3E2F5}"/>
              </a:ext>
            </a:extLst>
          </p:cNvPr>
          <p:cNvCxnSpPr>
            <a:cxnSpLocks/>
          </p:cNvCxnSpPr>
          <p:nvPr/>
        </p:nvCxnSpPr>
        <p:spPr>
          <a:xfrm flipV="1">
            <a:off x="3215019" y="2595934"/>
            <a:ext cx="3526584" cy="285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91FEFDA-6B00-22CD-ABDF-9CBB6887774E}"/>
              </a:ext>
            </a:extLst>
          </p:cNvPr>
          <p:cNvGrpSpPr/>
          <p:nvPr/>
        </p:nvGrpSpPr>
        <p:grpSpPr>
          <a:xfrm>
            <a:off x="7268075" y="1163601"/>
            <a:ext cx="3415016" cy="1125291"/>
            <a:chOff x="7305768" y="545523"/>
            <a:chExt cx="3415016" cy="1125291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6049265-124E-8557-B134-E0221AD39F1C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BBE9A9D7-7F09-C261-2121-35069842208A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A5431155-AA31-E640-C2E6-BDA93D828152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DB462024-9341-2E50-C495-5927C6A83EB3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22-Dec-2024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DADDFC43-E406-E35F-58FB-CF803AB2740D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854A8875-E5C9-CCEF-D786-CA4BDE8D270C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D07C16F-B704-7E88-CAE1-F4CAC9D3C450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5738FA72-2DAC-F994-989B-1CFA1A98556D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99F67A9-B877-FB53-43B4-21F6D333AE24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196" name="Graphic 195" descr="Star with solid fill">
                <a:extLst>
                  <a:ext uri="{FF2B5EF4-FFF2-40B4-BE49-F238E27FC236}">
                    <a16:creationId xmlns:a16="http://schemas.microsoft.com/office/drawing/2014/main" id="{060FB5AC-F567-A3BD-60F8-CC6A2B25D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00" name="Graphic 199" descr="Star with solid fill">
                <a:extLst>
                  <a:ext uri="{FF2B5EF4-FFF2-40B4-BE49-F238E27FC236}">
                    <a16:creationId xmlns:a16="http://schemas.microsoft.com/office/drawing/2014/main" id="{14AF8066-5DAB-F625-C4C8-206C97B3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09" name="Graphic 208" descr="Back with solid fill">
              <a:extLst>
                <a:ext uri="{FF2B5EF4-FFF2-40B4-BE49-F238E27FC236}">
                  <a16:creationId xmlns:a16="http://schemas.microsoft.com/office/drawing/2014/main" id="{B92AE684-DD50-184F-240C-D8FC42CE5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F927B25-D304-8E00-61E7-DA565BEF65B3}"/>
              </a:ext>
            </a:extLst>
          </p:cNvPr>
          <p:cNvGrpSpPr/>
          <p:nvPr/>
        </p:nvGrpSpPr>
        <p:grpSpPr>
          <a:xfrm>
            <a:off x="7277982" y="2477363"/>
            <a:ext cx="3415016" cy="1125291"/>
            <a:chOff x="7305768" y="545523"/>
            <a:chExt cx="3415016" cy="1125291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4F92FBB-25CE-C5E9-BE53-59D9788BB520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FEE25359-D62E-49E4-CC44-442D18896409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D893BCD5-0F2A-FB1C-0113-E62B26FEEC37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CF54DB8F-97F5-687B-DEF9-96DB6B4E1930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33E968EC-AF00-1D60-65B0-683454EE56A4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9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CF801B8D-CCB7-6791-4F84-1B85D866F38E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304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265CFB0A-154B-C7C9-F53D-DDB180452A11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EF1FBBF4-19B3-E874-8B37-3A0DFFCAA256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1032BA8C-A067-6151-7CB5-C277B691EF61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16" name="Graphic 215" descr="Star with solid fill">
                <a:extLst>
                  <a:ext uri="{FF2B5EF4-FFF2-40B4-BE49-F238E27FC236}">
                    <a16:creationId xmlns:a16="http://schemas.microsoft.com/office/drawing/2014/main" id="{A4E68625-F4B9-DD58-6566-B75B2100C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7" name="Graphic 216" descr="Star with solid fill">
                <a:extLst>
                  <a:ext uri="{FF2B5EF4-FFF2-40B4-BE49-F238E27FC236}">
                    <a16:creationId xmlns:a16="http://schemas.microsoft.com/office/drawing/2014/main" id="{6BB7E583-997C-A18F-8522-6699BD65C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8" name="Graphic 217" descr="Star with solid fill">
                <a:extLst>
                  <a:ext uri="{FF2B5EF4-FFF2-40B4-BE49-F238E27FC236}">
                    <a16:creationId xmlns:a16="http://schemas.microsoft.com/office/drawing/2014/main" id="{34DF1C6E-FC20-B2DE-BB3E-FB7CC605E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19" name="Graphic 218" descr="Star with solid fill">
                <a:extLst>
                  <a:ext uri="{FF2B5EF4-FFF2-40B4-BE49-F238E27FC236}">
                    <a16:creationId xmlns:a16="http://schemas.microsoft.com/office/drawing/2014/main" id="{23AC9FFC-8E59-4C48-B4D0-25A31A117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13" name="Graphic 212" descr="Back with solid fill">
              <a:extLst>
                <a:ext uri="{FF2B5EF4-FFF2-40B4-BE49-F238E27FC236}">
                  <a16:creationId xmlns:a16="http://schemas.microsoft.com/office/drawing/2014/main" id="{719E29E5-9575-8D97-86FE-6A611095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23A893D-40DA-9349-0A39-630ABB1DA25B}"/>
              </a:ext>
            </a:extLst>
          </p:cNvPr>
          <p:cNvGrpSpPr/>
          <p:nvPr/>
        </p:nvGrpSpPr>
        <p:grpSpPr>
          <a:xfrm>
            <a:off x="7263307" y="3837203"/>
            <a:ext cx="3415016" cy="1125291"/>
            <a:chOff x="7305768" y="545523"/>
            <a:chExt cx="3415016" cy="1125291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D0AFCFA-6131-CE6D-25C5-677BAA028253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D884C6F2-2FE8-D97F-CB64-C24DDDFDC3AB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5E66FD3D-A512-3548-788A-825D277D1B96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1EFACB16-E059-5B67-DC31-98D5E889E064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20-Dec-2024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7988A696-B6F7-2575-2B3A-9F1F345AB456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6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510E530D-1418-A736-6A57-A52D61CDEFA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230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0FBCB06-3F88-F19D-FA69-FC4FE760C2D9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A5BC33E-AA5E-4059-81C6-271DB9C48D07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696A83F-99FB-FD03-36FB-0BFE905DBE7E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31" name="Graphic 230" descr="Star with solid fill">
                <a:extLst>
                  <a:ext uri="{FF2B5EF4-FFF2-40B4-BE49-F238E27FC236}">
                    <a16:creationId xmlns:a16="http://schemas.microsoft.com/office/drawing/2014/main" id="{5042897D-B417-99F9-08BE-192A01FB7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2" name="Graphic 231" descr="Star with solid fill">
                <a:extLst>
                  <a:ext uri="{FF2B5EF4-FFF2-40B4-BE49-F238E27FC236}">
                    <a16:creationId xmlns:a16="http://schemas.microsoft.com/office/drawing/2014/main" id="{4E170A42-7E32-08A4-92A2-157208058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33" name="Graphic 232" descr="Star with solid fill">
                <a:extLst>
                  <a:ext uri="{FF2B5EF4-FFF2-40B4-BE49-F238E27FC236}">
                    <a16:creationId xmlns:a16="http://schemas.microsoft.com/office/drawing/2014/main" id="{1E32DC53-39C1-F011-98AD-BE393FB89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28" name="Graphic 227" descr="Back with solid fill">
              <a:extLst>
                <a:ext uri="{FF2B5EF4-FFF2-40B4-BE49-F238E27FC236}">
                  <a16:creationId xmlns:a16="http://schemas.microsoft.com/office/drawing/2014/main" id="{DDC1E89B-2773-4CA7-AB2B-51F8791ED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B2709FD-8482-FD34-8576-A4F54727C289}"/>
              </a:ext>
            </a:extLst>
          </p:cNvPr>
          <p:cNvGrpSpPr/>
          <p:nvPr/>
        </p:nvGrpSpPr>
        <p:grpSpPr>
          <a:xfrm>
            <a:off x="7273214" y="5180591"/>
            <a:ext cx="3415016" cy="1125291"/>
            <a:chOff x="7305768" y="545523"/>
            <a:chExt cx="3415016" cy="1125291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FCA862A-6EDE-2224-68BE-6483CA5F7FD1}"/>
                </a:ext>
              </a:extLst>
            </p:cNvPr>
            <p:cNvGrpSpPr/>
            <p:nvPr/>
          </p:nvGrpSpPr>
          <p:grpSpPr>
            <a:xfrm>
              <a:off x="7305768" y="545523"/>
              <a:ext cx="3415016" cy="1125291"/>
              <a:chOff x="6281640" y="3433734"/>
              <a:chExt cx="3415016" cy="1125291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83CA802D-5A00-C12F-98B0-6537A08D04C5}"/>
                  </a:ext>
                </a:extLst>
              </p:cNvPr>
              <p:cNvGrpSpPr/>
              <p:nvPr/>
            </p:nvGrpSpPr>
            <p:grpSpPr>
              <a:xfrm>
                <a:off x="6281640" y="3433734"/>
                <a:ext cx="3311122" cy="1125291"/>
                <a:chOff x="4571237" y="2578608"/>
                <a:chExt cx="3311122" cy="1125291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0CCAE5B1-5769-2FCE-7CDF-90632FEEF175}"/>
                    </a:ext>
                  </a:extLst>
                </p:cNvPr>
                <p:cNvSpPr/>
                <p:nvPr/>
              </p:nvSpPr>
              <p:spPr>
                <a:xfrm>
                  <a:off x="4581144" y="2578608"/>
                  <a:ext cx="3301215" cy="1125291"/>
                </a:xfrm>
                <a:prstGeom prst="roundRect">
                  <a:avLst>
                    <a:gd name="adj" fmla="val 9140"/>
                  </a:avLst>
                </a:prstGeom>
                <a:solidFill>
                  <a:srgbClr val="F1E8EB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60BA9F27-B2CA-BE98-7F78-A4B24749C9F6}"/>
                    </a:ext>
                  </a:extLst>
                </p:cNvPr>
                <p:cNvSpPr txBox="1"/>
                <p:nvPr/>
              </p:nvSpPr>
              <p:spPr>
                <a:xfrm>
                  <a:off x="4616958" y="2612136"/>
                  <a:ext cx="147904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7030A0"/>
                      </a:solidFill>
                    </a:rPr>
                    <a:t>21-Dec-2024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7FD2387-1BDC-F8F3-812C-68E1E5233857}"/>
                    </a:ext>
                  </a:extLst>
                </p:cNvPr>
                <p:cNvSpPr txBox="1"/>
                <p:nvPr/>
              </p:nvSpPr>
              <p:spPr>
                <a:xfrm>
                  <a:off x="4571237" y="2978328"/>
                  <a:ext cx="126167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12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r>
                    <a:rPr lang="en-IN" sz="1000" dirty="0">
                      <a:solidFill>
                        <a:srgbClr val="7030A0"/>
                      </a:solidFill>
                    </a:rPr>
                    <a:t>Rounds Completed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783A1BF-AAA7-E640-C92E-36FA5729D191}"/>
                    </a:ext>
                  </a:extLst>
                </p:cNvPr>
                <p:cNvSpPr txBox="1"/>
                <p:nvPr/>
              </p:nvSpPr>
              <p:spPr>
                <a:xfrm>
                  <a:off x="5750568" y="2987472"/>
                  <a:ext cx="1188000" cy="5616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rgbClr val="7030A0"/>
                      </a:solidFill>
                    </a:rPr>
                    <a:t>398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  <a:p>
                  <a:pPr algn="ctr"/>
                  <a:r>
                    <a:rPr lang="en-IN" sz="1000" dirty="0">
                      <a:solidFill>
                        <a:srgbClr val="7030A0"/>
                      </a:solidFill>
                    </a:rPr>
                    <a:t>Total heard count</a:t>
                  </a:r>
                  <a:endParaRPr lang="en-IN" sz="11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A68673B-FBBE-0704-611E-A5590AB47F05}"/>
                    </a:ext>
                  </a:extLst>
                </p:cNvPr>
                <p:cNvCxnSpPr/>
                <p:nvPr/>
              </p:nvCxnSpPr>
              <p:spPr>
                <a:xfrm>
                  <a:off x="5786670" y="2965186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9CAD542A-39FC-66BD-EAF7-7A25BE016AA0}"/>
                    </a:ext>
                  </a:extLst>
                </p:cNvPr>
                <p:cNvCxnSpPr/>
                <p:nvPr/>
              </p:nvCxnSpPr>
              <p:spPr>
                <a:xfrm>
                  <a:off x="6901992" y="2953512"/>
                  <a:ext cx="0" cy="576072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F835BA5-52EB-0C8A-74E5-1503E3DA9B5A}"/>
                  </a:ext>
                </a:extLst>
              </p:cNvPr>
              <p:cNvSpPr txBox="1"/>
              <p:nvPr/>
            </p:nvSpPr>
            <p:spPr>
              <a:xfrm>
                <a:off x="8508656" y="4140098"/>
                <a:ext cx="1188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>
                    <a:solidFill>
                      <a:srgbClr val="7030A0"/>
                    </a:solidFill>
                  </a:rPr>
                  <a:t>Acquired stars</a:t>
                </a:r>
                <a:endParaRPr lang="en-IN" sz="1100" dirty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46" name="Graphic 245" descr="Star with solid fill">
                <a:extLst>
                  <a:ext uri="{FF2B5EF4-FFF2-40B4-BE49-F238E27FC236}">
                    <a16:creationId xmlns:a16="http://schemas.microsoft.com/office/drawing/2014/main" id="{FD0E8E3C-6C75-025C-DC01-40BE3865A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14320" y="3833454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7" name="Graphic 246" descr="Star with solid fill">
                <a:extLst>
                  <a:ext uri="{FF2B5EF4-FFF2-40B4-BE49-F238E27FC236}">
                    <a16:creationId xmlns:a16="http://schemas.microsoft.com/office/drawing/2014/main" id="{C468E066-E5AC-CD9A-A3DB-DEFD6113C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09936" y="37647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8" name="Graphic 247" descr="Star with solid fill">
                <a:extLst>
                  <a:ext uri="{FF2B5EF4-FFF2-40B4-BE49-F238E27FC236}">
                    <a16:creationId xmlns:a16="http://schemas.microsoft.com/office/drawing/2014/main" id="{99F79B14-140B-6B10-DF26-1C8943AC9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62336" y="3917152"/>
                <a:ext cx="257321" cy="276064"/>
              </a:xfrm>
              <a:prstGeom prst="rect">
                <a:avLst/>
              </a:prstGeom>
            </p:spPr>
          </p:pic>
          <p:pic>
            <p:nvPicPr>
              <p:cNvPr id="249" name="Graphic 248" descr="Star with solid fill">
                <a:extLst>
                  <a:ext uri="{FF2B5EF4-FFF2-40B4-BE49-F238E27FC236}">
                    <a16:creationId xmlns:a16="http://schemas.microsoft.com/office/drawing/2014/main" id="{5B3EAC38-74DA-A042-99DD-EE4B6A212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61773" y="3832284"/>
                <a:ext cx="257321" cy="276064"/>
              </a:xfrm>
              <a:prstGeom prst="rect">
                <a:avLst/>
              </a:prstGeom>
            </p:spPr>
          </p:pic>
        </p:grpSp>
        <p:pic>
          <p:nvPicPr>
            <p:cNvPr id="243" name="Graphic 242" descr="Back with solid fill">
              <a:extLst>
                <a:ext uri="{FF2B5EF4-FFF2-40B4-BE49-F238E27FC236}">
                  <a16:creationId xmlns:a16="http://schemas.microsoft.com/office/drawing/2014/main" id="{62378690-8A61-349A-47B8-FFCAE7476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1734" y="847931"/>
              <a:ext cx="288000" cy="288000"/>
            </a:xfrm>
            <a:prstGeom prst="rect">
              <a:avLst/>
            </a:prstGeom>
          </p:spPr>
        </p:pic>
      </p:grpSp>
      <p:pic>
        <p:nvPicPr>
          <p:cNvPr id="272" name="Graphic 271" descr="Daily calendar with solid fill">
            <a:extLst>
              <a:ext uri="{FF2B5EF4-FFF2-40B4-BE49-F238E27FC236}">
                <a16:creationId xmlns:a16="http://schemas.microsoft.com/office/drawing/2014/main" id="{5A09F4BD-A294-9FEC-38C4-9C5202545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82570" y="53990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1CDF7A-7355-76A5-5F69-32D1A152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086A7B-D8A1-769C-0D35-52EFA65F0D26}"/>
              </a:ext>
            </a:extLst>
          </p:cNvPr>
          <p:cNvSpPr/>
          <p:nvPr/>
        </p:nvSpPr>
        <p:spPr>
          <a:xfrm>
            <a:off x="4882896" y="804672"/>
            <a:ext cx="2313432" cy="841248"/>
          </a:xfrm>
          <a:prstGeom prst="roundRect">
            <a:avLst/>
          </a:prstGeom>
          <a:solidFill>
            <a:srgbClr val="4472C4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70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E3236F-6B4E-188F-0A60-94036361DF73}"/>
              </a:ext>
            </a:extLst>
          </p:cNvPr>
          <p:cNvSpPr/>
          <p:nvPr/>
        </p:nvSpPr>
        <p:spPr>
          <a:xfrm>
            <a:off x="2838893" y="435937"/>
            <a:ext cx="5263116" cy="5443870"/>
          </a:xfrm>
          <a:prstGeom prst="roundRect">
            <a:avLst>
              <a:gd name="adj" fmla="val 12098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8DF0-32D4-00A5-FDF1-0E5219C7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47" y="618267"/>
            <a:ext cx="3681673" cy="5079209"/>
          </a:xfrm>
          <a:prstGeom prst="ellipse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239F9E-6B59-62D2-D3BB-22B112FB707E}"/>
              </a:ext>
            </a:extLst>
          </p:cNvPr>
          <p:cNvSpPr/>
          <p:nvPr/>
        </p:nvSpPr>
        <p:spPr>
          <a:xfrm>
            <a:off x="4559259" y="978193"/>
            <a:ext cx="2018047" cy="5901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nama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8956</TotalTime>
  <Words>549</Words>
  <Application>Microsoft Office PowerPoint</Application>
  <PresentationFormat>Widescreen</PresentationFormat>
  <Paragraphs>253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Bahnschrift Light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79</cp:revision>
  <dcterms:created xsi:type="dcterms:W3CDTF">2024-08-31T04:52:51Z</dcterms:created>
  <dcterms:modified xsi:type="dcterms:W3CDTF">2025-01-15T18:54:28Z</dcterms:modified>
</cp:coreProperties>
</file>